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307" r:id="rId3"/>
    <p:sldId id="324" r:id="rId4"/>
    <p:sldId id="320" r:id="rId5"/>
    <p:sldId id="321" r:id="rId6"/>
    <p:sldId id="322" r:id="rId7"/>
    <p:sldId id="325" r:id="rId8"/>
    <p:sldId id="326" r:id="rId9"/>
    <p:sldId id="327" r:id="rId10"/>
    <p:sldId id="330" r:id="rId11"/>
    <p:sldId id="331" r:id="rId12"/>
    <p:sldId id="333" r:id="rId13"/>
    <p:sldId id="334" r:id="rId14"/>
    <p:sldId id="335" r:id="rId15"/>
    <p:sldId id="316" r:id="rId16"/>
    <p:sldId id="332" r:id="rId17"/>
    <p:sldId id="336" r:id="rId18"/>
    <p:sldId id="337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D04560-A503-492A-AA57-E2AEAFE483E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ZA"/>
        </a:p>
      </dgm:t>
    </dgm:pt>
    <dgm:pt modelId="{92706EDE-D12A-4BD6-8863-33D6B17C8740}">
      <dgm:prSet phldrT="[Text]" custT="1"/>
      <dgm:spPr/>
      <dgm:t>
        <a:bodyPr/>
        <a:lstStyle/>
        <a:p>
          <a:r>
            <a:rPr lang="en-ZA" sz="2000" b="1" dirty="0" smtClean="0"/>
            <a:t>Local DMC</a:t>
          </a:r>
          <a:endParaRPr lang="en-ZA" sz="2000" b="1" dirty="0"/>
        </a:p>
      </dgm:t>
    </dgm:pt>
    <dgm:pt modelId="{8B662ED0-F180-4D4C-8C81-68CC6E6AE169}" type="parTrans" cxnId="{DD344A31-7AB3-4298-B1BC-6A6BC9DD39AA}">
      <dgm:prSet/>
      <dgm:spPr/>
      <dgm:t>
        <a:bodyPr/>
        <a:lstStyle/>
        <a:p>
          <a:endParaRPr lang="en-ZA"/>
        </a:p>
      </dgm:t>
    </dgm:pt>
    <dgm:pt modelId="{A1267322-8580-4CF0-A7F4-AEEF5DA1ED9E}" type="sibTrans" cxnId="{DD344A31-7AB3-4298-B1BC-6A6BC9DD39AA}">
      <dgm:prSet/>
      <dgm:spPr/>
      <dgm:t>
        <a:bodyPr/>
        <a:lstStyle/>
        <a:p>
          <a:endParaRPr lang="en-ZA"/>
        </a:p>
      </dgm:t>
    </dgm:pt>
    <dgm:pt modelId="{CF9D2CA0-BBFF-4BD9-A335-A208A2D50ECE}">
      <dgm:prSet phldrT="[Text]"/>
      <dgm:spPr/>
      <dgm:t>
        <a:bodyPr/>
        <a:lstStyle/>
        <a:p>
          <a:r>
            <a:rPr lang="en-ZA" dirty="0" smtClean="0"/>
            <a:t>Thompsons Africa </a:t>
          </a:r>
          <a:endParaRPr lang="en-ZA" dirty="0"/>
        </a:p>
      </dgm:t>
    </dgm:pt>
    <dgm:pt modelId="{08FB0AC0-8876-405A-95C5-A124A4883CD9}" type="parTrans" cxnId="{5033936F-294F-4084-8679-49648B12818D}">
      <dgm:prSet/>
      <dgm:spPr/>
      <dgm:t>
        <a:bodyPr/>
        <a:lstStyle/>
        <a:p>
          <a:endParaRPr lang="en-ZA"/>
        </a:p>
      </dgm:t>
    </dgm:pt>
    <dgm:pt modelId="{A7FCE2A8-42D4-4450-AB9F-506ED1B66113}" type="sibTrans" cxnId="{5033936F-294F-4084-8679-49648B12818D}">
      <dgm:prSet/>
      <dgm:spPr/>
      <dgm:t>
        <a:bodyPr/>
        <a:lstStyle/>
        <a:p>
          <a:endParaRPr lang="en-ZA"/>
        </a:p>
      </dgm:t>
    </dgm:pt>
    <dgm:pt modelId="{80658485-4E21-42F3-8E3B-3E8D31916B6C}">
      <dgm:prSet phldrT="[Text]" custT="1"/>
      <dgm:spPr/>
      <dgm:t>
        <a:bodyPr/>
        <a:lstStyle/>
        <a:p>
          <a:r>
            <a:rPr lang="en-ZA" sz="2000" b="1" dirty="0" smtClean="0"/>
            <a:t>Overseas Wholesaler</a:t>
          </a:r>
          <a:endParaRPr lang="en-ZA" sz="2000" b="1" dirty="0"/>
        </a:p>
      </dgm:t>
    </dgm:pt>
    <dgm:pt modelId="{907E3271-EC61-46C6-8319-6D1EBF9092AC}" type="parTrans" cxnId="{3D628336-A195-4BDD-A7C4-71BF6503BD6F}">
      <dgm:prSet/>
      <dgm:spPr/>
      <dgm:t>
        <a:bodyPr/>
        <a:lstStyle/>
        <a:p>
          <a:endParaRPr lang="en-ZA"/>
        </a:p>
      </dgm:t>
    </dgm:pt>
    <dgm:pt modelId="{EE718107-99C4-4ECD-9D08-279C3B82C9BA}" type="sibTrans" cxnId="{3D628336-A195-4BDD-A7C4-71BF6503BD6F}">
      <dgm:prSet/>
      <dgm:spPr/>
      <dgm:t>
        <a:bodyPr/>
        <a:lstStyle/>
        <a:p>
          <a:endParaRPr lang="en-ZA"/>
        </a:p>
      </dgm:t>
    </dgm:pt>
    <dgm:pt modelId="{944545E3-EE24-406B-BEDB-7BF0DAB0CF6C}">
      <dgm:prSet phldrT="[Text]"/>
      <dgm:spPr/>
      <dgm:t>
        <a:bodyPr/>
        <a:lstStyle/>
        <a:p>
          <a:r>
            <a:rPr lang="en-ZA" dirty="0" smtClean="0"/>
            <a:t>Tour Operator </a:t>
          </a:r>
          <a:endParaRPr lang="en-ZA" dirty="0"/>
        </a:p>
      </dgm:t>
    </dgm:pt>
    <dgm:pt modelId="{C35CD2CC-234E-478E-9CF3-D5457D59F9B4}" type="parTrans" cxnId="{0D507D40-AD57-4233-8C22-91FBE3330F6F}">
      <dgm:prSet/>
      <dgm:spPr/>
      <dgm:t>
        <a:bodyPr/>
        <a:lstStyle/>
        <a:p>
          <a:endParaRPr lang="en-ZA"/>
        </a:p>
      </dgm:t>
    </dgm:pt>
    <dgm:pt modelId="{6696EBAD-BFC3-4E01-A055-F2EE4AB3192B}" type="sibTrans" cxnId="{0D507D40-AD57-4233-8C22-91FBE3330F6F}">
      <dgm:prSet/>
      <dgm:spPr/>
      <dgm:t>
        <a:bodyPr/>
        <a:lstStyle/>
        <a:p>
          <a:endParaRPr lang="en-ZA"/>
        </a:p>
      </dgm:t>
    </dgm:pt>
    <dgm:pt modelId="{A11B1F0F-A6F1-4D65-AD87-EB0CC6A28837}">
      <dgm:prSet phldrT="[Text]" custT="1"/>
      <dgm:spPr/>
      <dgm:t>
        <a:bodyPr/>
        <a:lstStyle/>
        <a:p>
          <a:r>
            <a:rPr lang="en-ZA" sz="2000" b="1" dirty="0" smtClean="0"/>
            <a:t>Retailer (Travel Agent</a:t>
          </a:r>
          <a:r>
            <a:rPr lang="en-ZA" sz="2000" dirty="0" smtClean="0"/>
            <a:t>)</a:t>
          </a:r>
          <a:endParaRPr lang="en-ZA" sz="2000" dirty="0"/>
        </a:p>
      </dgm:t>
    </dgm:pt>
    <dgm:pt modelId="{9DE3AFA5-FA46-4E5D-8603-E4021FE8A266}" type="parTrans" cxnId="{E10B30FB-5EBC-46FD-9D49-BCBECC93CA69}">
      <dgm:prSet/>
      <dgm:spPr/>
      <dgm:t>
        <a:bodyPr/>
        <a:lstStyle/>
        <a:p>
          <a:endParaRPr lang="en-ZA"/>
        </a:p>
      </dgm:t>
    </dgm:pt>
    <dgm:pt modelId="{0C4B12F5-6069-449D-91E8-62C21314365E}" type="sibTrans" cxnId="{E10B30FB-5EBC-46FD-9D49-BCBECC93CA69}">
      <dgm:prSet/>
      <dgm:spPr/>
      <dgm:t>
        <a:bodyPr/>
        <a:lstStyle/>
        <a:p>
          <a:endParaRPr lang="en-ZA"/>
        </a:p>
      </dgm:t>
    </dgm:pt>
    <dgm:pt modelId="{24863AAC-1460-4BF9-90D1-E7E564DFEB92}">
      <dgm:prSet phldrT="[Text]"/>
      <dgm:spPr/>
      <dgm:t>
        <a:bodyPr/>
        <a:lstStyle/>
        <a:p>
          <a:r>
            <a:rPr lang="en-ZA" dirty="0" smtClean="0"/>
            <a:t>Local Travel Agent </a:t>
          </a:r>
          <a:endParaRPr lang="en-ZA" dirty="0"/>
        </a:p>
      </dgm:t>
    </dgm:pt>
    <dgm:pt modelId="{AEEC8633-3587-45FD-B00F-08D780073472}" type="parTrans" cxnId="{EA43E866-8F65-4115-AD4E-21C0FA273A5B}">
      <dgm:prSet/>
      <dgm:spPr/>
      <dgm:t>
        <a:bodyPr/>
        <a:lstStyle/>
        <a:p>
          <a:endParaRPr lang="en-ZA"/>
        </a:p>
      </dgm:t>
    </dgm:pt>
    <dgm:pt modelId="{E2396E14-B111-4965-ADFF-E504F4C0F1BC}" type="sibTrans" cxnId="{EA43E866-8F65-4115-AD4E-21C0FA273A5B}">
      <dgm:prSet/>
      <dgm:spPr/>
      <dgm:t>
        <a:bodyPr/>
        <a:lstStyle/>
        <a:p>
          <a:endParaRPr lang="en-ZA"/>
        </a:p>
      </dgm:t>
    </dgm:pt>
    <dgm:pt modelId="{4B36B712-5B86-4060-A1D3-C440C9FFF602}">
      <dgm:prSet/>
      <dgm:spPr/>
      <dgm:t>
        <a:bodyPr/>
        <a:lstStyle/>
        <a:p>
          <a:r>
            <a:rPr lang="en-ZA" dirty="0" smtClean="0"/>
            <a:t>Guest</a:t>
          </a:r>
          <a:endParaRPr lang="en-ZA" dirty="0"/>
        </a:p>
      </dgm:t>
    </dgm:pt>
    <dgm:pt modelId="{D83F2EFC-F8BD-4802-9220-F7E8A76DAC94}" type="parTrans" cxnId="{AEEF2E8F-D351-4074-ADC9-A47E8841859B}">
      <dgm:prSet/>
      <dgm:spPr/>
      <dgm:t>
        <a:bodyPr/>
        <a:lstStyle/>
        <a:p>
          <a:endParaRPr lang="en-ZA"/>
        </a:p>
      </dgm:t>
    </dgm:pt>
    <dgm:pt modelId="{06ECE232-14C0-4C35-8309-0BD458C34D61}" type="sibTrans" cxnId="{AEEF2E8F-D351-4074-ADC9-A47E8841859B}">
      <dgm:prSet/>
      <dgm:spPr/>
      <dgm:t>
        <a:bodyPr/>
        <a:lstStyle/>
        <a:p>
          <a:endParaRPr lang="en-ZA"/>
        </a:p>
      </dgm:t>
    </dgm:pt>
    <dgm:pt modelId="{AB103637-E690-47E7-ABF6-CDD5B20D910B}">
      <dgm:prSet phldrT="[Text]"/>
      <dgm:spPr/>
      <dgm:t>
        <a:bodyPr/>
        <a:lstStyle/>
        <a:p>
          <a:r>
            <a:rPr lang="en-ZA" b="1" dirty="0" smtClean="0"/>
            <a:t>Consume</a:t>
          </a:r>
          <a:r>
            <a:rPr lang="en-ZA" dirty="0" smtClean="0"/>
            <a:t>r </a:t>
          </a:r>
          <a:endParaRPr lang="en-ZA" dirty="0"/>
        </a:p>
      </dgm:t>
    </dgm:pt>
    <dgm:pt modelId="{9EA05021-0E76-43F4-95DC-B84A51E5796F}" type="sibTrans" cxnId="{9230DD53-45BB-4227-9300-B3F5330F253E}">
      <dgm:prSet/>
      <dgm:spPr/>
      <dgm:t>
        <a:bodyPr/>
        <a:lstStyle/>
        <a:p>
          <a:endParaRPr lang="en-ZA"/>
        </a:p>
      </dgm:t>
    </dgm:pt>
    <dgm:pt modelId="{A16A6365-1C6C-4EAE-9118-2C3D30C99038}" type="parTrans" cxnId="{9230DD53-45BB-4227-9300-B3F5330F253E}">
      <dgm:prSet/>
      <dgm:spPr/>
      <dgm:t>
        <a:bodyPr/>
        <a:lstStyle/>
        <a:p>
          <a:endParaRPr lang="en-ZA"/>
        </a:p>
      </dgm:t>
    </dgm:pt>
    <dgm:pt modelId="{D7C828F0-72F5-483D-9237-85E738E16304}" type="pres">
      <dgm:prSet presAssocID="{90D04560-A503-492A-AA57-E2AEAFE483EB}" presName="linearFlow" presStyleCnt="0">
        <dgm:presLayoutVars>
          <dgm:dir/>
          <dgm:animLvl val="lvl"/>
          <dgm:resizeHandles val="exact"/>
        </dgm:presLayoutVars>
      </dgm:prSet>
      <dgm:spPr/>
    </dgm:pt>
    <dgm:pt modelId="{E482F4BF-04AF-4D81-A2DC-EE623A6894FC}" type="pres">
      <dgm:prSet presAssocID="{92706EDE-D12A-4BD6-8863-33D6B17C8740}" presName="composite" presStyleCnt="0"/>
      <dgm:spPr/>
    </dgm:pt>
    <dgm:pt modelId="{0C08A287-16D0-464E-9AA4-7BA7466ADEF3}" type="pres">
      <dgm:prSet presAssocID="{92706EDE-D12A-4BD6-8863-33D6B17C8740}" presName="parentText" presStyleLbl="alignNode1" presStyleIdx="0" presStyleCnt="4" custScaleX="195988" custLinFactNeighborX="-8722" custLinFactNeighborY="-328">
        <dgm:presLayoutVars>
          <dgm:chMax val="1"/>
          <dgm:bulletEnabled val="1"/>
        </dgm:presLayoutVars>
      </dgm:prSet>
      <dgm:spPr/>
    </dgm:pt>
    <dgm:pt modelId="{3B09525D-4499-4419-94C8-E4092708CFFD}" type="pres">
      <dgm:prSet presAssocID="{92706EDE-D12A-4BD6-8863-33D6B17C8740}" presName="descendantText" presStyleLbl="alignAcc1" presStyleIdx="0" presStyleCnt="4" custScaleX="88626" custLinFactNeighborX="6132" custLinFactNeighborY="-505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90B3873-2BAF-4848-BF69-07842C2BBA54}" type="pres">
      <dgm:prSet presAssocID="{A1267322-8580-4CF0-A7F4-AEEF5DA1ED9E}" presName="sp" presStyleCnt="0"/>
      <dgm:spPr/>
    </dgm:pt>
    <dgm:pt modelId="{9DD0CF4C-0959-43A7-8FD8-E769F5F21F0F}" type="pres">
      <dgm:prSet presAssocID="{80658485-4E21-42F3-8E3B-3E8D31916B6C}" presName="composite" presStyleCnt="0"/>
      <dgm:spPr/>
    </dgm:pt>
    <dgm:pt modelId="{FCE2AB36-318C-4B5D-81C6-FDD9CE607321}" type="pres">
      <dgm:prSet presAssocID="{80658485-4E21-42F3-8E3B-3E8D31916B6C}" presName="parentText" presStyleLbl="alignNode1" presStyleIdx="1" presStyleCnt="4" custScaleX="185010" custLinFactNeighborX="-544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2CFDFE9-13C6-44A1-A111-0B6B8E8DA4C5}" type="pres">
      <dgm:prSet presAssocID="{80658485-4E21-42F3-8E3B-3E8D31916B6C}" presName="descendantText" presStyleLbl="alignAcc1" presStyleIdx="1" presStyleCnt="4" custScaleX="67641" custLinFactNeighborX="-3879" custLinFactNeighborY="628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A776BA4-E94C-468C-B89A-B47A53A8068A}" type="pres">
      <dgm:prSet presAssocID="{EE718107-99C4-4ECD-9D08-279C3B82C9BA}" presName="sp" presStyleCnt="0"/>
      <dgm:spPr/>
    </dgm:pt>
    <dgm:pt modelId="{5AF262CC-98C9-4591-B39D-92BFDC420E0C}" type="pres">
      <dgm:prSet presAssocID="{A11B1F0F-A6F1-4D65-AD87-EB0CC6A28837}" presName="composite" presStyleCnt="0"/>
      <dgm:spPr/>
    </dgm:pt>
    <dgm:pt modelId="{39D9242E-FB0B-417A-9D02-0E6998CA5942}" type="pres">
      <dgm:prSet presAssocID="{A11B1F0F-A6F1-4D65-AD87-EB0CC6A28837}" presName="parentText" presStyleLbl="alignNode1" presStyleIdx="2" presStyleCnt="4" custScaleX="183248" custLinFactNeighborX="-1458" custLinFactNeighborY="3403">
        <dgm:presLayoutVars>
          <dgm:chMax val="1"/>
          <dgm:bulletEnabled val="1"/>
        </dgm:presLayoutVars>
      </dgm:prSet>
      <dgm:spPr/>
    </dgm:pt>
    <dgm:pt modelId="{ED03C515-E07B-424A-A25E-A0FCEDF35E4A}" type="pres">
      <dgm:prSet presAssocID="{A11B1F0F-A6F1-4D65-AD87-EB0CC6A28837}" presName="descendantText" presStyleLbl="alignAcc1" presStyleIdx="2" presStyleCnt="4" custScaleX="83514" custLinFactNeighborX="2285" custLinFactNeighborY="-500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3E55EA6-565D-4BDF-A72E-A17626BB65E2}" type="pres">
      <dgm:prSet presAssocID="{0C4B12F5-6069-449D-91E8-62C21314365E}" presName="sp" presStyleCnt="0"/>
      <dgm:spPr/>
    </dgm:pt>
    <dgm:pt modelId="{8EAC90A1-CD11-4B32-BF81-FFF1DAF73C32}" type="pres">
      <dgm:prSet presAssocID="{AB103637-E690-47E7-ABF6-CDD5B20D910B}" presName="composite" presStyleCnt="0"/>
      <dgm:spPr/>
    </dgm:pt>
    <dgm:pt modelId="{5C647591-DE27-4236-801F-9718A4801C57}" type="pres">
      <dgm:prSet presAssocID="{AB103637-E690-47E7-ABF6-CDD5B20D910B}" presName="parentText" presStyleLbl="alignNode1" presStyleIdx="3" presStyleCnt="4" custScaleX="168320" custLinFactNeighborX="5806" custLinFactNeighborY="328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815DA4C-11CC-416A-9F06-8636BBECF42B}" type="pres">
      <dgm:prSet presAssocID="{AB103637-E690-47E7-ABF6-CDD5B20D910B}" presName="descendantText" presStyleLbl="alignAcc1" presStyleIdx="3" presStyleCnt="4" custScaleX="73443" custLinFactNeighborX="47" custLinFactNeighborY="-4149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2B95C610-BAB5-4BA5-9FA7-64FE0167ED1A}" type="presOf" srcId="{90D04560-A503-492A-AA57-E2AEAFE483EB}" destId="{D7C828F0-72F5-483D-9237-85E738E16304}" srcOrd="0" destOrd="0" presId="urn:microsoft.com/office/officeart/2005/8/layout/chevron2"/>
    <dgm:cxn modelId="{AEEF2E8F-D351-4074-ADC9-A47E8841859B}" srcId="{AB103637-E690-47E7-ABF6-CDD5B20D910B}" destId="{4B36B712-5B86-4060-A1D3-C440C9FFF602}" srcOrd="0" destOrd="0" parTransId="{D83F2EFC-F8BD-4802-9220-F7E8A76DAC94}" sibTransId="{06ECE232-14C0-4C35-8309-0BD458C34D61}"/>
    <dgm:cxn modelId="{C917D713-EE23-473B-BE61-F42ED7392EB0}" type="presOf" srcId="{A11B1F0F-A6F1-4D65-AD87-EB0CC6A28837}" destId="{39D9242E-FB0B-417A-9D02-0E6998CA5942}" srcOrd="0" destOrd="0" presId="urn:microsoft.com/office/officeart/2005/8/layout/chevron2"/>
    <dgm:cxn modelId="{C3383D5D-C8F9-4DFD-A03E-B35F1B56AA7C}" type="presOf" srcId="{92706EDE-D12A-4BD6-8863-33D6B17C8740}" destId="{0C08A287-16D0-464E-9AA4-7BA7466ADEF3}" srcOrd="0" destOrd="0" presId="urn:microsoft.com/office/officeart/2005/8/layout/chevron2"/>
    <dgm:cxn modelId="{EA43E866-8F65-4115-AD4E-21C0FA273A5B}" srcId="{A11B1F0F-A6F1-4D65-AD87-EB0CC6A28837}" destId="{24863AAC-1460-4BF9-90D1-E7E564DFEB92}" srcOrd="0" destOrd="0" parTransId="{AEEC8633-3587-45FD-B00F-08D780073472}" sibTransId="{E2396E14-B111-4965-ADFF-E504F4C0F1BC}"/>
    <dgm:cxn modelId="{04847C18-0981-4BC0-B8B5-104F11049C1A}" type="presOf" srcId="{80658485-4E21-42F3-8E3B-3E8D31916B6C}" destId="{FCE2AB36-318C-4B5D-81C6-FDD9CE607321}" srcOrd="0" destOrd="0" presId="urn:microsoft.com/office/officeart/2005/8/layout/chevron2"/>
    <dgm:cxn modelId="{DD344A31-7AB3-4298-B1BC-6A6BC9DD39AA}" srcId="{90D04560-A503-492A-AA57-E2AEAFE483EB}" destId="{92706EDE-D12A-4BD6-8863-33D6B17C8740}" srcOrd="0" destOrd="0" parTransId="{8B662ED0-F180-4D4C-8C81-68CC6E6AE169}" sibTransId="{A1267322-8580-4CF0-A7F4-AEEF5DA1ED9E}"/>
    <dgm:cxn modelId="{B80DDB1D-E25D-4EAE-88C7-41CB8AF2FE69}" type="presOf" srcId="{AB103637-E690-47E7-ABF6-CDD5B20D910B}" destId="{5C647591-DE27-4236-801F-9718A4801C57}" srcOrd="0" destOrd="0" presId="urn:microsoft.com/office/officeart/2005/8/layout/chevron2"/>
    <dgm:cxn modelId="{5033936F-294F-4084-8679-49648B12818D}" srcId="{92706EDE-D12A-4BD6-8863-33D6B17C8740}" destId="{CF9D2CA0-BBFF-4BD9-A335-A208A2D50ECE}" srcOrd="0" destOrd="0" parTransId="{08FB0AC0-8876-405A-95C5-A124A4883CD9}" sibTransId="{A7FCE2A8-42D4-4450-AB9F-506ED1B66113}"/>
    <dgm:cxn modelId="{F3E7A124-C5F1-4F93-9107-18B9C2E450F2}" type="presOf" srcId="{24863AAC-1460-4BF9-90D1-E7E564DFEB92}" destId="{ED03C515-E07B-424A-A25E-A0FCEDF35E4A}" srcOrd="0" destOrd="0" presId="urn:microsoft.com/office/officeart/2005/8/layout/chevron2"/>
    <dgm:cxn modelId="{0D507D40-AD57-4233-8C22-91FBE3330F6F}" srcId="{80658485-4E21-42F3-8E3B-3E8D31916B6C}" destId="{944545E3-EE24-406B-BEDB-7BF0DAB0CF6C}" srcOrd="0" destOrd="0" parTransId="{C35CD2CC-234E-478E-9CF3-D5457D59F9B4}" sibTransId="{6696EBAD-BFC3-4E01-A055-F2EE4AB3192B}"/>
    <dgm:cxn modelId="{E10B30FB-5EBC-46FD-9D49-BCBECC93CA69}" srcId="{90D04560-A503-492A-AA57-E2AEAFE483EB}" destId="{A11B1F0F-A6F1-4D65-AD87-EB0CC6A28837}" srcOrd="2" destOrd="0" parTransId="{9DE3AFA5-FA46-4E5D-8603-E4021FE8A266}" sibTransId="{0C4B12F5-6069-449D-91E8-62C21314365E}"/>
    <dgm:cxn modelId="{C2D1C090-62CE-4064-BCF1-432F7DBAF113}" type="presOf" srcId="{CF9D2CA0-BBFF-4BD9-A335-A208A2D50ECE}" destId="{3B09525D-4499-4419-94C8-E4092708CFFD}" srcOrd="0" destOrd="0" presId="urn:microsoft.com/office/officeart/2005/8/layout/chevron2"/>
    <dgm:cxn modelId="{95879ADE-9D10-4F88-9EF1-0205F7A99AEF}" type="presOf" srcId="{944545E3-EE24-406B-BEDB-7BF0DAB0CF6C}" destId="{22CFDFE9-13C6-44A1-A111-0B6B8E8DA4C5}" srcOrd="0" destOrd="0" presId="urn:microsoft.com/office/officeart/2005/8/layout/chevron2"/>
    <dgm:cxn modelId="{3D628336-A195-4BDD-A7C4-71BF6503BD6F}" srcId="{90D04560-A503-492A-AA57-E2AEAFE483EB}" destId="{80658485-4E21-42F3-8E3B-3E8D31916B6C}" srcOrd="1" destOrd="0" parTransId="{907E3271-EC61-46C6-8319-6D1EBF9092AC}" sibTransId="{EE718107-99C4-4ECD-9D08-279C3B82C9BA}"/>
    <dgm:cxn modelId="{F585DE14-8CCA-4433-BEC5-663E7427C664}" type="presOf" srcId="{4B36B712-5B86-4060-A1D3-C440C9FFF602}" destId="{E815DA4C-11CC-416A-9F06-8636BBECF42B}" srcOrd="0" destOrd="0" presId="urn:microsoft.com/office/officeart/2005/8/layout/chevron2"/>
    <dgm:cxn modelId="{9230DD53-45BB-4227-9300-B3F5330F253E}" srcId="{90D04560-A503-492A-AA57-E2AEAFE483EB}" destId="{AB103637-E690-47E7-ABF6-CDD5B20D910B}" srcOrd="3" destOrd="0" parTransId="{A16A6365-1C6C-4EAE-9118-2C3D30C99038}" sibTransId="{9EA05021-0E76-43F4-95DC-B84A51E5796F}"/>
    <dgm:cxn modelId="{89C1ECA4-158F-41BE-9697-0ACD2B8A0BB1}" type="presParOf" srcId="{D7C828F0-72F5-483D-9237-85E738E16304}" destId="{E482F4BF-04AF-4D81-A2DC-EE623A6894FC}" srcOrd="0" destOrd="0" presId="urn:microsoft.com/office/officeart/2005/8/layout/chevron2"/>
    <dgm:cxn modelId="{1D79A344-43D0-4D27-917C-58FCEC36EECB}" type="presParOf" srcId="{E482F4BF-04AF-4D81-A2DC-EE623A6894FC}" destId="{0C08A287-16D0-464E-9AA4-7BA7466ADEF3}" srcOrd="0" destOrd="0" presId="urn:microsoft.com/office/officeart/2005/8/layout/chevron2"/>
    <dgm:cxn modelId="{48DC949E-E57F-4A01-AF94-60ECE6B5D652}" type="presParOf" srcId="{E482F4BF-04AF-4D81-A2DC-EE623A6894FC}" destId="{3B09525D-4499-4419-94C8-E4092708CFFD}" srcOrd="1" destOrd="0" presId="urn:microsoft.com/office/officeart/2005/8/layout/chevron2"/>
    <dgm:cxn modelId="{4A498C9E-4AB2-437F-9CFD-F6F45EC9ACB5}" type="presParOf" srcId="{D7C828F0-72F5-483D-9237-85E738E16304}" destId="{690B3873-2BAF-4848-BF69-07842C2BBA54}" srcOrd="1" destOrd="0" presId="urn:microsoft.com/office/officeart/2005/8/layout/chevron2"/>
    <dgm:cxn modelId="{57B8655A-AFF6-48F9-A241-C59804CDF399}" type="presParOf" srcId="{D7C828F0-72F5-483D-9237-85E738E16304}" destId="{9DD0CF4C-0959-43A7-8FD8-E769F5F21F0F}" srcOrd="2" destOrd="0" presId="urn:microsoft.com/office/officeart/2005/8/layout/chevron2"/>
    <dgm:cxn modelId="{0B81FB30-118D-43AB-A8F3-19A46A736434}" type="presParOf" srcId="{9DD0CF4C-0959-43A7-8FD8-E769F5F21F0F}" destId="{FCE2AB36-318C-4B5D-81C6-FDD9CE607321}" srcOrd="0" destOrd="0" presId="urn:microsoft.com/office/officeart/2005/8/layout/chevron2"/>
    <dgm:cxn modelId="{7482F399-8CCD-45BE-BFF2-2E82F1F20461}" type="presParOf" srcId="{9DD0CF4C-0959-43A7-8FD8-E769F5F21F0F}" destId="{22CFDFE9-13C6-44A1-A111-0B6B8E8DA4C5}" srcOrd="1" destOrd="0" presId="urn:microsoft.com/office/officeart/2005/8/layout/chevron2"/>
    <dgm:cxn modelId="{53B0D3D2-B021-4FF4-819A-5B9C97A98697}" type="presParOf" srcId="{D7C828F0-72F5-483D-9237-85E738E16304}" destId="{4A776BA4-E94C-468C-B89A-B47A53A8068A}" srcOrd="3" destOrd="0" presId="urn:microsoft.com/office/officeart/2005/8/layout/chevron2"/>
    <dgm:cxn modelId="{EFD44B2D-C3F5-4B1F-909C-3F5FDB8AE7C2}" type="presParOf" srcId="{D7C828F0-72F5-483D-9237-85E738E16304}" destId="{5AF262CC-98C9-4591-B39D-92BFDC420E0C}" srcOrd="4" destOrd="0" presId="urn:microsoft.com/office/officeart/2005/8/layout/chevron2"/>
    <dgm:cxn modelId="{562B82D1-3E68-4A79-B078-EFAC93995098}" type="presParOf" srcId="{5AF262CC-98C9-4591-B39D-92BFDC420E0C}" destId="{39D9242E-FB0B-417A-9D02-0E6998CA5942}" srcOrd="0" destOrd="0" presId="urn:microsoft.com/office/officeart/2005/8/layout/chevron2"/>
    <dgm:cxn modelId="{A9B33049-EEFA-49E8-8FA6-E210EE44576B}" type="presParOf" srcId="{5AF262CC-98C9-4591-B39D-92BFDC420E0C}" destId="{ED03C515-E07B-424A-A25E-A0FCEDF35E4A}" srcOrd="1" destOrd="0" presId="urn:microsoft.com/office/officeart/2005/8/layout/chevron2"/>
    <dgm:cxn modelId="{2C22C0B8-88EF-4134-B07D-3BA226499F7D}" type="presParOf" srcId="{D7C828F0-72F5-483D-9237-85E738E16304}" destId="{83E55EA6-565D-4BDF-A72E-A17626BB65E2}" srcOrd="5" destOrd="0" presId="urn:microsoft.com/office/officeart/2005/8/layout/chevron2"/>
    <dgm:cxn modelId="{126A92B0-C881-4BCB-8E75-A57ABF8AE5C3}" type="presParOf" srcId="{D7C828F0-72F5-483D-9237-85E738E16304}" destId="{8EAC90A1-CD11-4B32-BF81-FFF1DAF73C32}" srcOrd="6" destOrd="0" presId="urn:microsoft.com/office/officeart/2005/8/layout/chevron2"/>
    <dgm:cxn modelId="{CDB16EBD-88A2-4868-A629-04C13DB9DEEF}" type="presParOf" srcId="{8EAC90A1-CD11-4B32-BF81-FFF1DAF73C32}" destId="{5C647591-DE27-4236-801F-9718A4801C57}" srcOrd="0" destOrd="0" presId="urn:microsoft.com/office/officeart/2005/8/layout/chevron2"/>
    <dgm:cxn modelId="{3DAF7DEE-0291-4C36-BABF-53649BC5C2A0}" type="presParOf" srcId="{8EAC90A1-CD11-4B32-BF81-FFF1DAF73C32}" destId="{E815DA4C-11CC-416A-9F06-8636BBECF42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D04560-A503-492A-AA57-E2AEAFE483E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ZA"/>
        </a:p>
      </dgm:t>
    </dgm:pt>
    <dgm:pt modelId="{92706EDE-D12A-4BD6-8863-33D6B17C8740}">
      <dgm:prSet phldrT="[Text]" custT="1"/>
      <dgm:spPr/>
      <dgm:t>
        <a:bodyPr/>
        <a:lstStyle/>
        <a:p>
          <a:r>
            <a:rPr lang="en-ZA" sz="2000" b="1" dirty="0" smtClean="0"/>
            <a:t>Local DMC</a:t>
          </a:r>
          <a:endParaRPr lang="en-ZA" sz="2000" b="1" dirty="0"/>
        </a:p>
      </dgm:t>
    </dgm:pt>
    <dgm:pt modelId="{8B662ED0-F180-4D4C-8C81-68CC6E6AE169}" type="parTrans" cxnId="{DD344A31-7AB3-4298-B1BC-6A6BC9DD39AA}">
      <dgm:prSet/>
      <dgm:spPr/>
      <dgm:t>
        <a:bodyPr/>
        <a:lstStyle/>
        <a:p>
          <a:endParaRPr lang="en-ZA"/>
        </a:p>
      </dgm:t>
    </dgm:pt>
    <dgm:pt modelId="{A1267322-8580-4CF0-A7F4-AEEF5DA1ED9E}" type="sibTrans" cxnId="{DD344A31-7AB3-4298-B1BC-6A6BC9DD39AA}">
      <dgm:prSet/>
      <dgm:spPr/>
      <dgm:t>
        <a:bodyPr/>
        <a:lstStyle/>
        <a:p>
          <a:endParaRPr lang="en-ZA"/>
        </a:p>
      </dgm:t>
    </dgm:pt>
    <dgm:pt modelId="{CF9D2CA0-BBFF-4BD9-A335-A208A2D50ECE}">
      <dgm:prSet phldrT="[Text]"/>
      <dgm:spPr/>
      <dgm:t>
        <a:bodyPr/>
        <a:lstStyle/>
        <a:p>
          <a:r>
            <a:rPr lang="en-ZA" dirty="0" smtClean="0"/>
            <a:t>Thompsons Africa </a:t>
          </a:r>
          <a:endParaRPr lang="en-ZA" dirty="0"/>
        </a:p>
      </dgm:t>
    </dgm:pt>
    <dgm:pt modelId="{08FB0AC0-8876-405A-95C5-A124A4883CD9}" type="parTrans" cxnId="{5033936F-294F-4084-8679-49648B12818D}">
      <dgm:prSet/>
      <dgm:spPr/>
      <dgm:t>
        <a:bodyPr/>
        <a:lstStyle/>
        <a:p>
          <a:endParaRPr lang="en-ZA"/>
        </a:p>
      </dgm:t>
    </dgm:pt>
    <dgm:pt modelId="{A7FCE2A8-42D4-4450-AB9F-506ED1B66113}" type="sibTrans" cxnId="{5033936F-294F-4084-8679-49648B12818D}">
      <dgm:prSet/>
      <dgm:spPr/>
      <dgm:t>
        <a:bodyPr/>
        <a:lstStyle/>
        <a:p>
          <a:endParaRPr lang="en-ZA"/>
        </a:p>
      </dgm:t>
    </dgm:pt>
    <dgm:pt modelId="{80658485-4E21-42F3-8E3B-3E8D31916B6C}">
      <dgm:prSet phldrT="[Text]" custT="1"/>
      <dgm:spPr/>
      <dgm:t>
        <a:bodyPr/>
        <a:lstStyle/>
        <a:p>
          <a:r>
            <a:rPr lang="en-ZA" sz="2000" b="1" dirty="0" smtClean="0"/>
            <a:t>Overseas Wholesaler</a:t>
          </a:r>
          <a:endParaRPr lang="en-ZA" sz="2000" b="1" dirty="0"/>
        </a:p>
      </dgm:t>
    </dgm:pt>
    <dgm:pt modelId="{907E3271-EC61-46C6-8319-6D1EBF9092AC}" type="parTrans" cxnId="{3D628336-A195-4BDD-A7C4-71BF6503BD6F}">
      <dgm:prSet/>
      <dgm:spPr/>
      <dgm:t>
        <a:bodyPr/>
        <a:lstStyle/>
        <a:p>
          <a:endParaRPr lang="en-ZA"/>
        </a:p>
      </dgm:t>
    </dgm:pt>
    <dgm:pt modelId="{EE718107-99C4-4ECD-9D08-279C3B82C9BA}" type="sibTrans" cxnId="{3D628336-A195-4BDD-A7C4-71BF6503BD6F}">
      <dgm:prSet/>
      <dgm:spPr/>
      <dgm:t>
        <a:bodyPr/>
        <a:lstStyle/>
        <a:p>
          <a:endParaRPr lang="en-ZA"/>
        </a:p>
      </dgm:t>
    </dgm:pt>
    <dgm:pt modelId="{944545E3-EE24-406B-BEDB-7BF0DAB0CF6C}">
      <dgm:prSet phldrT="[Text]"/>
      <dgm:spPr/>
      <dgm:t>
        <a:bodyPr/>
        <a:lstStyle/>
        <a:p>
          <a:r>
            <a:rPr lang="en-ZA" dirty="0" smtClean="0"/>
            <a:t>Tour Operator </a:t>
          </a:r>
          <a:endParaRPr lang="en-ZA" dirty="0"/>
        </a:p>
      </dgm:t>
    </dgm:pt>
    <dgm:pt modelId="{C35CD2CC-234E-478E-9CF3-D5457D59F9B4}" type="parTrans" cxnId="{0D507D40-AD57-4233-8C22-91FBE3330F6F}">
      <dgm:prSet/>
      <dgm:spPr/>
      <dgm:t>
        <a:bodyPr/>
        <a:lstStyle/>
        <a:p>
          <a:endParaRPr lang="en-ZA"/>
        </a:p>
      </dgm:t>
    </dgm:pt>
    <dgm:pt modelId="{6696EBAD-BFC3-4E01-A055-F2EE4AB3192B}" type="sibTrans" cxnId="{0D507D40-AD57-4233-8C22-91FBE3330F6F}">
      <dgm:prSet/>
      <dgm:spPr/>
      <dgm:t>
        <a:bodyPr/>
        <a:lstStyle/>
        <a:p>
          <a:endParaRPr lang="en-ZA"/>
        </a:p>
      </dgm:t>
    </dgm:pt>
    <dgm:pt modelId="{A11B1F0F-A6F1-4D65-AD87-EB0CC6A28837}">
      <dgm:prSet phldrT="[Text]" custT="1"/>
      <dgm:spPr/>
      <dgm:t>
        <a:bodyPr/>
        <a:lstStyle/>
        <a:p>
          <a:r>
            <a:rPr lang="en-ZA" sz="2000" b="1" dirty="0" smtClean="0"/>
            <a:t>Retailer (Travel Agent</a:t>
          </a:r>
          <a:r>
            <a:rPr lang="en-ZA" sz="2000" dirty="0" smtClean="0"/>
            <a:t>)</a:t>
          </a:r>
          <a:endParaRPr lang="en-ZA" sz="2000" dirty="0"/>
        </a:p>
      </dgm:t>
    </dgm:pt>
    <dgm:pt modelId="{9DE3AFA5-FA46-4E5D-8603-E4021FE8A266}" type="parTrans" cxnId="{E10B30FB-5EBC-46FD-9D49-BCBECC93CA69}">
      <dgm:prSet/>
      <dgm:spPr/>
      <dgm:t>
        <a:bodyPr/>
        <a:lstStyle/>
        <a:p>
          <a:endParaRPr lang="en-ZA"/>
        </a:p>
      </dgm:t>
    </dgm:pt>
    <dgm:pt modelId="{0C4B12F5-6069-449D-91E8-62C21314365E}" type="sibTrans" cxnId="{E10B30FB-5EBC-46FD-9D49-BCBECC93CA69}">
      <dgm:prSet/>
      <dgm:spPr/>
      <dgm:t>
        <a:bodyPr/>
        <a:lstStyle/>
        <a:p>
          <a:endParaRPr lang="en-ZA"/>
        </a:p>
      </dgm:t>
    </dgm:pt>
    <dgm:pt modelId="{24863AAC-1460-4BF9-90D1-E7E564DFEB92}">
      <dgm:prSet phldrT="[Text]"/>
      <dgm:spPr/>
      <dgm:t>
        <a:bodyPr/>
        <a:lstStyle/>
        <a:p>
          <a:r>
            <a:rPr lang="en-ZA" dirty="0" smtClean="0"/>
            <a:t>Local Travel Agent </a:t>
          </a:r>
          <a:endParaRPr lang="en-ZA" dirty="0"/>
        </a:p>
      </dgm:t>
    </dgm:pt>
    <dgm:pt modelId="{AEEC8633-3587-45FD-B00F-08D780073472}" type="parTrans" cxnId="{EA43E866-8F65-4115-AD4E-21C0FA273A5B}">
      <dgm:prSet/>
      <dgm:spPr/>
      <dgm:t>
        <a:bodyPr/>
        <a:lstStyle/>
        <a:p>
          <a:endParaRPr lang="en-ZA"/>
        </a:p>
      </dgm:t>
    </dgm:pt>
    <dgm:pt modelId="{E2396E14-B111-4965-ADFF-E504F4C0F1BC}" type="sibTrans" cxnId="{EA43E866-8F65-4115-AD4E-21C0FA273A5B}">
      <dgm:prSet/>
      <dgm:spPr/>
      <dgm:t>
        <a:bodyPr/>
        <a:lstStyle/>
        <a:p>
          <a:endParaRPr lang="en-ZA"/>
        </a:p>
      </dgm:t>
    </dgm:pt>
    <dgm:pt modelId="{4B36B712-5B86-4060-A1D3-C440C9FFF602}">
      <dgm:prSet/>
      <dgm:spPr/>
      <dgm:t>
        <a:bodyPr/>
        <a:lstStyle/>
        <a:p>
          <a:r>
            <a:rPr lang="en-ZA" dirty="0" smtClean="0"/>
            <a:t>Guest</a:t>
          </a:r>
          <a:endParaRPr lang="en-ZA" dirty="0"/>
        </a:p>
      </dgm:t>
    </dgm:pt>
    <dgm:pt modelId="{D83F2EFC-F8BD-4802-9220-F7E8A76DAC94}" type="parTrans" cxnId="{AEEF2E8F-D351-4074-ADC9-A47E8841859B}">
      <dgm:prSet/>
      <dgm:spPr/>
      <dgm:t>
        <a:bodyPr/>
        <a:lstStyle/>
        <a:p>
          <a:endParaRPr lang="en-ZA"/>
        </a:p>
      </dgm:t>
    </dgm:pt>
    <dgm:pt modelId="{06ECE232-14C0-4C35-8309-0BD458C34D61}" type="sibTrans" cxnId="{AEEF2E8F-D351-4074-ADC9-A47E8841859B}">
      <dgm:prSet/>
      <dgm:spPr/>
      <dgm:t>
        <a:bodyPr/>
        <a:lstStyle/>
        <a:p>
          <a:endParaRPr lang="en-ZA"/>
        </a:p>
      </dgm:t>
    </dgm:pt>
    <dgm:pt modelId="{AB103637-E690-47E7-ABF6-CDD5B20D910B}">
      <dgm:prSet phldrT="[Text]"/>
      <dgm:spPr/>
      <dgm:t>
        <a:bodyPr/>
        <a:lstStyle/>
        <a:p>
          <a:r>
            <a:rPr lang="en-ZA" b="1" dirty="0" smtClean="0"/>
            <a:t>Consume</a:t>
          </a:r>
          <a:r>
            <a:rPr lang="en-ZA" dirty="0" smtClean="0"/>
            <a:t>r </a:t>
          </a:r>
          <a:endParaRPr lang="en-ZA" dirty="0"/>
        </a:p>
      </dgm:t>
    </dgm:pt>
    <dgm:pt modelId="{9EA05021-0E76-43F4-95DC-B84A51E5796F}" type="sibTrans" cxnId="{9230DD53-45BB-4227-9300-B3F5330F253E}">
      <dgm:prSet/>
      <dgm:spPr/>
      <dgm:t>
        <a:bodyPr/>
        <a:lstStyle/>
        <a:p>
          <a:endParaRPr lang="en-ZA"/>
        </a:p>
      </dgm:t>
    </dgm:pt>
    <dgm:pt modelId="{A16A6365-1C6C-4EAE-9118-2C3D30C99038}" type="parTrans" cxnId="{9230DD53-45BB-4227-9300-B3F5330F253E}">
      <dgm:prSet/>
      <dgm:spPr/>
      <dgm:t>
        <a:bodyPr/>
        <a:lstStyle/>
        <a:p>
          <a:endParaRPr lang="en-ZA"/>
        </a:p>
      </dgm:t>
    </dgm:pt>
    <dgm:pt modelId="{D7C828F0-72F5-483D-9237-85E738E16304}" type="pres">
      <dgm:prSet presAssocID="{90D04560-A503-492A-AA57-E2AEAFE483EB}" presName="linearFlow" presStyleCnt="0">
        <dgm:presLayoutVars>
          <dgm:dir/>
          <dgm:animLvl val="lvl"/>
          <dgm:resizeHandles val="exact"/>
        </dgm:presLayoutVars>
      </dgm:prSet>
      <dgm:spPr/>
    </dgm:pt>
    <dgm:pt modelId="{E482F4BF-04AF-4D81-A2DC-EE623A6894FC}" type="pres">
      <dgm:prSet presAssocID="{92706EDE-D12A-4BD6-8863-33D6B17C8740}" presName="composite" presStyleCnt="0"/>
      <dgm:spPr/>
    </dgm:pt>
    <dgm:pt modelId="{0C08A287-16D0-464E-9AA4-7BA7466ADEF3}" type="pres">
      <dgm:prSet presAssocID="{92706EDE-D12A-4BD6-8863-33D6B17C8740}" presName="parentText" presStyleLbl="alignNode1" presStyleIdx="0" presStyleCnt="4" custScaleX="195988" custLinFactNeighborX="-8722" custLinFactNeighborY="-328">
        <dgm:presLayoutVars>
          <dgm:chMax val="1"/>
          <dgm:bulletEnabled val="1"/>
        </dgm:presLayoutVars>
      </dgm:prSet>
      <dgm:spPr/>
    </dgm:pt>
    <dgm:pt modelId="{3B09525D-4499-4419-94C8-E4092708CFFD}" type="pres">
      <dgm:prSet presAssocID="{92706EDE-D12A-4BD6-8863-33D6B17C8740}" presName="descendantText" presStyleLbl="alignAcc1" presStyleIdx="0" presStyleCnt="4" custScaleX="88626" custLinFactNeighborX="6132" custLinFactNeighborY="-505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90B3873-2BAF-4848-BF69-07842C2BBA54}" type="pres">
      <dgm:prSet presAssocID="{A1267322-8580-4CF0-A7F4-AEEF5DA1ED9E}" presName="sp" presStyleCnt="0"/>
      <dgm:spPr/>
    </dgm:pt>
    <dgm:pt modelId="{9DD0CF4C-0959-43A7-8FD8-E769F5F21F0F}" type="pres">
      <dgm:prSet presAssocID="{80658485-4E21-42F3-8E3B-3E8D31916B6C}" presName="composite" presStyleCnt="0"/>
      <dgm:spPr/>
    </dgm:pt>
    <dgm:pt modelId="{FCE2AB36-318C-4B5D-81C6-FDD9CE607321}" type="pres">
      <dgm:prSet presAssocID="{80658485-4E21-42F3-8E3B-3E8D31916B6C}" presName="parentText" presStyleLbl="alignNode1" presStyleIdx="1" presStyleCnt="4" custScaleX="185010" custLinFactNeighborX="-544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2CFDFE9-13C6-44A1-A111-0B6B8E8DA4C5}" type="pres">
      <dgm:prSet presAssocID="{80658485-4E21-42F3-8E3B-3E8D31916B6C}" presName="descendantText" presStyleLbl="alignAcc1" presStyleIdx="1" presStyleCnt="4" custScaleX="67641" custLinFactNeighborX="-3879" custLinFactNeighborY="628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A776BA4-E94C-468C-B89A-B47A53A8068A}" type="pres">
      <dgm:prSet presAssocID="{EE718107-99C4-4ECD-9D08-279C3B82C9BA}" presName="sp" presStyleCnt="0"/>
      <dgm:spPr/>
    </dgm:pt>
    <dgm:pt modelId="{5AF262CC-98C9-4591-B39D-92BFDC420E0C}" type="pres">
      <dgm:prSet presAssocID="{A11B1F0F-A6F1-4D65-AD87-EB0CC6A28837}" presName="composite" presStyleCnt="0"/>
      <dgm:spPr/>
    </dgm:pt>
    <dgm:pt modelId="{39D9242E-FB0B-417A-9D02-0E6998CA5942}" type="pres">
      <dgm:prSet presAssocID="{A11B1F0F-A6F1-4D65-AD87-EB0CC6A28837}" presName="parentText" presStyleLbl="alignNode1" presStyleIdx="2" presStyleCnt="4" custScaleX="183248" custLinFactNeighborX="-1458" custLinFactNeighborY="3403">
        <dgm:presLayoutVars>
          <dgm:chMax val="1"/>
          <dgm:bulletEnabled val="1"/>
        </dgm:presLayoutVars>
      </dgm:prSet>
      <dgm:spPr/>
    </dgm:pt>
    <dgm:pt modelId="{ED03C515-E07B-424A-A25E-A0FCEDF35E4A}" type="pres">
      <dgm:prSet presAssocID="{A11B1F0F-A6F1-4D65-AD87-EB0CC6A28837}" presName="descendantText" presStyleLbl="alignAcc1" presStyleIdx="2" presStyleCnt="4" custScaleX="83514" custLinFactNeighborX="2285" custLinFactNeighborY="-500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3E55EA6-565D-4BDF-A72E-A17626BB65E2}" type="pres">
      <dgm:prSet presAssocID="{0C4B12F5-6069-449D-91E8-62C21314365E}" presName="sp" presStyleCnt="0"/>
      <dgm:spPr/>
    </dgm:pt>
    <dgm:pt modelId="{8EAC90A1-CD11-4B32-BF81-FFF1DAF73C32}" type="pres">
      <dgm:prSet presAssocID="{AB103637-E690-47E7-ABF6-CDD5B20D910B}" presName="composite" presStyleCnt="0"/>
      <dgm:spPr/>
    </dgm:pt>
    <dgm:pt modelId="{5C647591-DE27-4236-801F-9718A4801C57}" type="pres">
      <dgm:prSet presAssocID="{AB103637-E690-47E7-ABF6-CDD5B20D910B}" presName="parentText" presStyleLbl="alignNode1" presStyleIdx="3" presStyleCnt="4" custScaleX="168320" custLinFactNeighborX="5806" custLinFactNeighborY="328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815DA4C-11CC-416A-9F06-8636BBECF42B}" type="pres">
      <dgm:prSet presAssocID="{AB103637-E690-47E7-ABF6-CDD5B20D910B}" presName="descendantText" presStyleLbl="alignAcc1" presStyleIdx="3" presStyleCnt="4" custScaleX="73443" custLinFactNeighborX="47" custLinFactNeighborY="-4149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B2A3D09D-1E70-4EF8-9656-A296469B97BC}" type="presOf" srcId="{24863AAC-1460-4BF9-90D1-E7E564DFEB92}" destId="{ED03C515-E07B-424A-A25E-A0FCEDF35E4A}" srcOrd="0" destOrd="0" presId="urn:microsoft.com/office/officeart/2005/8/layout/chevron2"/>
    <dgm:cxn modelId="{AEEF2E8F-D351-4074-ADC9-A47E8841859B}" srcId="{AB103637-E690-47E7-ABF6-CDD5B20D910B}" destId="{4B36B712-5B86-4060-A1D3-C440C9FFF602}" srcOrd="0" destOrd="0" parTransId="{D83F2EFC-F8BD-4802-9220-F7E8A76DAC94}" sibTransId="{06ECE232-14C0-4C35-8309-0BD458C34D61}"/>
    <dgm:cxn modelId="{171F23B0-176A-418B-9AD0-9DABDDD36B4C}" type="presOf" srcId="{92706EDE-D12A-4BD6-8863-33D6B17C8740}" destId="{0C08A287-16D0-464E-9AA4-7BA7466ADEF3}" srcOrd="0" destOrd="0" presId="urn:microsoft.com/office/officeart/2005/8/layout/chevron2"/>
    <dgm:cxn modelId="{0A3CEA64-D2F0-47CC-89D5-3774AB61AC9E}" type="presOf" srcId="{90D04560-A503-492A-AA57-E2AEAFE483EB}" destId="{D7C828F0-72F5-483D-9237-85E738E16304}" srcOrd="0" destOrd="0" presId="urn:microsoft.com/office/officeart/2005/8/layout/chevron2"/>
    <dgm:cxn modelId="{C0520643-7B7A-41B1-9941-19D27F5A543E}" type="presOf" srcId="{A11B1F0F-A6F1-4D65-AD87-EB0CC6A28837}" destId="{39D9242E-FB0B-417A-9D02-0E6998CA5942}" srcOrd="0" destOrd="0" presId="urn:microsoft.com/office/officeart/2005/8/layout/chevron2"/>
    <dgm:cxn modelId="{817A2DAA-9367-429D-94F6-CF623BE90197}" type="presOf" srcId="{80658485-4E21-42F3-8E3B-3E8D31916B6C}" destId="{FCE2AB36-318C-4B5D-81C6-FDD9CE607321}" srcOrd="0" destOrd="0" presId="urn:microsoft.com/office/officeart/2005/8/layout/chevron2"/>
    <dgm:cxn modelId="{EA43E866-8F65-4115-AD4E-21C0FA273A5B}" srcId="{A11B1F0F-A6F1-4D65-AD87-EB0CC6A28837}" destId="{24863AAC-1460-4BF9-90D1-E7E564DFEB92}" srcOrd="0" destOrd="0" parTransId="{AEEC8633-3587-45FD-B00F-08D780073472}" sibTransId="{E2396E14-B111-4965-ADFF-E504F4C0F1BC}"/>
    <dgm:cxn modelId="{DD344A31-7AB3-4298-B1BC-6A6BC9DD39AA}" srcId="{90D04560-A503-492A-AA57-E2AEAFE483EB}" destId="{92706EDE-D12A-4BD6-8863-33D6B17C8740}" srcOrd="0" destOrd="0" parTransId="{8B662ED0-F180-4D4C-8C81-68CC6E6AE169}" sibTransId="{A1267322-8580-4CF0-A7F4-AEEF5DA1ED9E}"/>
    <dgm:cxn modelId="{3253137E-2B4A-4C5E-A399-0CB59DBD1201}" type="presOf" srcId="{4B36B712-5B86-4060-A1D3-C440C9FFF602}" destId="{E815DA4C-11CC-416A-9F06-8636BBECF42B}" srcOrd="0" destOrd="0" presId="urn:microsoft.com/office/officeart/2005/8/layout/chevron2"/>
    <dgm:cxn modelId="{5033936F-294F-4084-8679-49648B12818D}" srcId="{92706EDE-D12A-4BD6-8863-33D6B17C8740}" destId="{CF9D2CA0-BBFF-4BD9-A335-A208A2D50ECE}" srcOrd="0" destOrd="0" parTransId="{08FB0AC0-8876-405A-95C5-A124A4883CD9}" sibTransId="{A7FCE2A8-42D4-4450-AB9F-506ED1B66113}"/>
    <dgm:cxn modelId="{0D507D40-AD57-4233-8C22-91FBE3330F6F}" srcId="{80658485-4E21-42F3-8E3B-3E8D31916B6C}" destId="{944545E3-EE24-406B-BEDB-7BF0DAB0CF6C}" srcOrd="0" destOrd="0" parTransId="{C35CD2CC-234E-478E-9CF3-D5457D59F9B4}" sibTransId="{6696EBAD-BFC3-4E01-A055-F2EE4AB3192B}"/>
    <dgm:cxn modelId="{1B818F67-C7CF-494A-8860-C4BBAD1340CC}" type="presOf" srcId="{CF9D2CA0-BBFF-4BD9-A335-A208A2D50ECE}" destId="{3B09525D-4499-4419-94C8-E4092708CFFD}" srcOrd="0" destOrd="0" presId="urn:microsoft.com/office/officeart/2005/8/layout/chevron2"/>
    <dgm:cxn modelId="{E10B30FB-5EBC-46FD-9D49-BCBECC93CA69}" srcId="{90D04560-A503-492A-AA57-E2AEAFE483EB}" destId="{A11B1F0F-A6F1-4D65-AD87-EB0CC6A28837}" srcOrd="2" destOrd="0" parTransId="{9DE3AFA5-FA46-4E5D-8603-E4021FE8A266}" sibTransId="{0C4B12F5-6069-449D-91E8-62C21314365E}"/>
    <dgm:cxn modelId="{3D628336-A195-4BDD-A7C4-71BF6503BD6F}" srcId="{90D04560-A503-492A-AA57-E2AEAFE483EB}" destId="{80658485-4E21-42F3-8E3B-3E8D31916B6C}" srcOrd="1" destOrd="0" parTransId="{907E3271-EC61-46C6-8319-6D1EBF9092AC}" sibTransId="{EE718107-99C4-4ECD-9D08-279C3B82C9BA}"/>
    <dgm:cxn modelId="{9230DD53-45BB-4227-9300-B3F5330F253E}" srcId="{90D04560-A503-492A-AA57-E2AEAFE483EB}" destId="{AB103637-E690-47E7-ABF6-CDD5B20D910B}" srcOrd="3" destOrd="0" parTransId="{A16A6365-1C6C-4EAE-9118-2C3D30C99038}" sibTransId="{9EA05021-0E76-43F4-95DC-B84A51E5796F}"/>
    <dgm:cxn modelId="{F588A36B-A7F3-444E-8253-3F66A068CC80}" type="presOf" srcId="{944545E3-EE24-406B-BEDB-7BF0DAB0CF6C}" destId="{22CFDFE9-13C6-44A1-A111-0B6B8E8DA4C5}" srcOrd="0" destOrd="0" presId="urn:microsoft.com/office/officeart/2005/8/layout/chevron2"/>
    <dgm:cxn modelId="{600F8296-62D2-4FB1-8E7B-7FA4C49A9844}" type="presOf" srcId="{AB103637-E690-47E7-ABF6-CDD5B20D910B}" destId="{5C647591-DE27-4236-801F-9718A4801C57}" srcOrd="0" destOrd="0" presId="urn:microsoft.com/office/officeart/2005/8/layout/chevron2"/>
    <dgm:cxn modelId="{95A38503-A11F-431D-85DA-8076C443FABC}" type="presParOf" srcId="{D7C828F0-72F5-483D-9237-85E738E16304}" destId="{E482F4BF-04AF-4D81-A2DC-EE623A6894FC}" srcOrd="0" destOrd="0" presId="urn:microsoft.com/office/officeart/2005/8/layout/chevron2"/>
    <dgm:cxn modelId="{D3ADA3C5-1C6B-43CB-8CEF-AE3FB906E7FD}" type="presParOf" srcId="{E482F4BF-04AF-4D81-A2DC-EE623A6894FC}" destId="{0C08A287-16D0-464E-9AA4-7BA7466ADEF3}" srcOrd="0" destOrd="0" presId="urn:microsoft.com/office/officeart/2005/8/layout/chevron2"/>
    <dgm:cxn modelId="{3980D48D-343E-4FEE-8521-D8CED98BFD36}" type="presParOf" srcId="{E482F4BF-04AF-4D81-A2DC-EE623A6894FC}" destId="{3B09525D-4499-4419-94C8-E4092708CFFD}" srcOrd="1" destOrd="0" presId="urn:microsoft.com/office/officeart/2005/8/layout/chevron2"/>
    <dgm:cxn modelId="{EABB366F-208F-4357-9843-2ABE219F5042}" type="presParOf" srcId="{D7C828F0-72F5-483D-9237-85E738E16304}" destId="{690B3873-2BAF-4848-BF69-07842C2BBA54}" srcOrd="1" destOrd="0" presId="urn:microsoft.com/office/officeart/2005/8/layout/chevron2"/>
    <dgm:cxn modelId="{0ADBDCEE-1665-421C-8147-85A21F401DAF}" type="presParOf" srcId="{D7C828F0-72F5-483D-9237-85E738E16304}" destId="{9DD0CF4C-0959-43A7-8FD8-E769F5F21F0F}" srcOrd="2" destOrd="0" presId="urn:microsoft.com/office/officeart/2005/8/layout/chevron2"/>
    <dgm:cxn modelId="{F0E8643D-F987-4172-9669-6504B44CB438}" type="presParOf" srcId="{9DD0CF4C-0959-43A7-8FD8-E769F5F21F0F}" destId="{FCE2AB36-318C-4B5D-81C6-FDD9CE607321}" srcOrd="0" destOrd="0" presId="urn:microsoft.com/office/officeart/2005/8/layout/chevron2"/>
    <dgm:cxn modelId="{11C33778-B0AC-44A4-9B98-E90A28BA7D56}" type="presParOf" srcId="{9DD0CF4C-0959-43A7-8FD8-E769F5F21F0F}" destId="{22CFDFE9-13C6-44A1-A111-0B6B8E8DA4C5}" srcOrd="1" destOrd="0" presId="urn:microsoft.com/office/officeart/2005/8/layout/chevron2"/>
    <dgm:cxn modelId="{192C7372-8CB5-4E46-A9A0-803307204A95}" type="presParOf" srcId="{D7C828F0-72F5-483D-9237-85E738E16304}" destId="{4A776BA4-E94C-468C-B89A-B47A53A8068A}" srcOrd="3" destOrd="0" presId="urn:microsoft.com/office/officeart/2005/8/layout/chevron2"/>
    <dgm:cxn modelId="{93E52374-7480-4869-AEB7-EA2AA73B212B}" type="presParOf" srcId="{D7C828F0-72F5-483D-9237-85E738E16304}" destId="{5AF262CC-98C9-4591-B39D-92BFDC420E0C}" srcOrd="4" destOrd="0" presId="urn:microsoft.com/office/officeart/2005/8/layout/chevron2"/>
    <dgm:cxn modelId="{DAF7F0C1-087B-4893-9AAA-B3459D4D6D90}" type="presParOf" srcId="{5AF262CC-98C9-4591-B39D-92BFDC420E0C}" destId="{39D9242E-FB0B-417A-9D02-0E6998CA5942}" srcOrd="0" destOrd="0" presId="urn:microsoft.com/office/officeart/2005/8/layout/chevron2"/>
    <dgm:cxn modelId="{5858D951-A89E-4703-91A0-CE6DCC98A7A6}" type="presParOf" srcId="{5AF262CC-98C9-4591-B39D-92BFDC420E0C}" destId="{ED03C515-E07B-424A-A25E-A0FCEDF35E4A}" srcOrd="1" destOrd="0" presId="urn:microsoft.com/office/officeart/2005/8/layout/chevron2"/>
    <dgm:cxn modelId="{2DAE9B61-D49B-4C30-955C-B40EBCEE1293}" type="presParOf" srcId="{D7C828F0-72F5-483D-9237-85E738E16304}" destId="{83E55EA6-565D-4BDF-A72E-A17626BB65E2}" srcOrd="5" destOrd="0" presId="urn:microsoft.com/office/officeart/2005/8/layout/chevron2"/>
    <dgm:cxn modelId="{F3962E0F-45C9-483F-A9F7-13656B3B0BC8}" type="presParOf" srcId="{D7C828F0-72F5-483D-9237-85E738E16304}" destId="{8EAC90A1-CD11-4B32-BF81-FFF1DAF73C32}" srcOrd="6" destOrd="0" presId="urn:microsoft.com/office/officeart/2005/8/layout/chevron2"/>
    <dgm:cxn modelId="{32034344-CA14-4BA3-B7B0-230A9FCA84E1}" type="presParOf" srcId="{8EAC90A1-CD11-4B32-BF81-FFF1DAF73C32}" destId="{5C647591-DE27-4236-801F-9718A4801C57}" srcOrd="0" destOrd="0" presId="urn:microsoft.com/office/officeart/2005/8/layout/chevron2"/>
    <dgm:cxn modelId="{D774A6B3-2E06-4301-B028-5C10E18A2550}" type="presParOf" srcId="{8EAC90A1-CD11-4B32-BF81-FFF1DAF73C32}" destId="{E815DA4C-11CC-416A-9F06-8636BBECF42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D04560-A503-492A-AA57-E2AEAFE483E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ZA"/>
        </a:p>
      </dgm:t>
    </dgm:pt>
    <dgm:pt modelId="{92706EDE-D12A-4BD6-8863-33D6B17C8740}">
      <dgm:prSet phldrT="[Text]" custT="1"/>
      <dgm:spPr/>
      <dgm:t>
        <a:bodyPr/>
        <a:lstStyle/>
        <a:p>
          <a:r>
            <a:rPr lang="en-ZA" sz="2000" b="1" dirty="0" smtClean="0"/>
            <a:t>Local DMC</a:t>
          </a:r>
          <a:endParaRPr lang="en-ZA" sz="2000" b="1" dirty="0"/>
        </a:p>
      </dgm:t>
    </dgm:pt>
    <dgm:pt modelId="{8B662ED0-F180-4D4C-8C81-68CC6E6AE169}" type="parTrans" cxnId="{DD344A31-7AB3-4298-B1BC-6A6BC9DD39AA}">
      <dgm:prSet/>
      <dgm:spPr/>
      <dgm:t>
        <a:bodyPr/>
        <a:lstStyle/>
        <a:p>
          <a:endParaRPr lang="en-ZA"/>
        </a:p>
      </dgm:t>
    </dgm:pt>
    <dgm:pt modelId="{A1267322-8580-4CF0-A7F4-AEEF5DA1ED9E}" type="sibTrans" cxnId="{DD344A31-7AB3-4298-B1BC-6A6BC9DD39AA}">
      <dgm:prSet/>
      <dgm:spPr/>
      <dgm:t>
        <a:bodyPr/>
        <a:lstStyle/>
        <a:p>
          <a:endParaRPr lang="en-ZA"/>
        </a:p>
      </dgm:t>
    </dgm:pt>
    <dgm:pt modelId="{CF9D2CA0-BBFF-4BD9-A335-A208A2D50ECE}">
      <dgm:prSet phldrT="[Text]"/>
      <dgm:spPr/>
      <dgm:t>
        <a:bodyPr/>
        <a:lstStyle/>
        <a:p>
          <a:r>
            <a:rPr lang="en-ZA" dirty="0" smtClean="0"/>
            <a:t>Thompsons Africa </a:t>
          </a:r>
          <a:endParaRPr lang="en-ZA" dirty="0"/>
        </a:p>
      </dgm:t>
    </dgm:pt>
    <dgm:pt modelId="{08FB0AC0-8876-405A-95C5-A124A4883CD9}" type="parTrans" cxnId="{5033936F-294F-4084-8679-49648B12818D}">
      <dgm:prSet/>
      <dgm:spPr/>
      <dgm:t>
        <a:bodyPr/>
        <a:lstStyle/>
        <a:p>
          <a:endParaRPr lang="en-ZA"/>
        </a:p>
      </dgm:t>
    </dgm:pt>
    <dgm:pt modelId="{A7FCE2A8-42D4-4450-AB9F-506ED1B66113}" type="sibTrans" cxnId="{5033936F-294F-4084-8679-49648B12818D}">
      <dgm:prSet/>
      <dgm:spPr/>
      <dgm:t>
        <a:bodyPr/>
        <a:lstStyle/>
        <a:p>
          <a:endParaRPr lang="en-ZA"/>
        </a:p>
      </dgm:t>
    </dgm:pt>
    <dgm:pt modelId="{80658485-4E21-42F3-8E3B-3E8D31916B6C}">
      <dgm:prSet phldrT="[Text]" custT="1"/>
      <dgm:spPr/>
      <dgm:t>
        <a:bodyPr/>
        <a:lstStyle/>
        <a:p>
          <a:r>
            <a:rPr lang="en-ZA" sz="2000" b="1" dirty="0" smtClean="0"/>
            <a:t>Overseas Wholesaler</a:t>
          </a:r>
          <a:endParaRPr lang="en-ZA" sz="2000" b="1" dirty="0"/>
        </a:p>
      </dgm:t>
    </dgm:pt>
    <dgm:pt modelId="{907E3271-EC61-46C6-8319-6D1EBF9092AC}" type="parTrans" cxnId="{3D628336-A195-4BDD-A7C4-71BF6503BD6F}">
      <dgm:prSet/>
      <dgm:spPr/>
      <dgm:t>
        <a:bodyPr/>
        <a:lstStyle/>
        <a:p>
          <a:endParaRPr lang="en-ZA"/>
        </a:p>
      </dgm:t>
    </dgm:pt>
    <dgm:pt modelId="{EE718107-99C4-4ECD-9D08-279C3B82C9BA}" type="sibTrans" cxnId="{3D628336-A195-4BDD-A7C4-71BF6503BD6F}">
      <dgm:prSet/>
      <dgm:spPr/>
      <dgm:t>
        <a:bodyPr/>
        <a:lstStyle/>
        <a:p>
          <a:endParaRPr lang="en-ZA"/>
        </a:p>
      </dgm:t>
    </dgm:pt>
    <dgm:pt modelId="{944545E3-EE24-406B-BEDB-7BF0DAB0CF6C}">
      <dgm:prSet phldrT="[Text]"/>
      <dgm:spPr/>
      <dgm:t>
        <a:bodyPr/>
        <a:lstStyle/>
        <a:p>
          <a:r>
            <a:rPr lang="en-ZA" dirty="0" smtClean="0"/>
            <a:t>Tour Operator </a:t>
          </a:r>
          <a:endParaRPr lang="en-ZA" dirty="0"/>
        </a:p>
      </dgm:t>
    </dgm:pt>
    <dgm:pt modelId="{C35CD2CC-234E-478E-9CF3-D5457D59F9B4}" type="parTrans" cxnId="{0D507D40-AD57-4233-8C22-91FBE3330F6F}">
      <dgm:prSet/>
      <dgm:spPr/>
      <dgm:t>
        <a:bodyPr/>
        <a:lstStyle/>
        <a:p>
          <a:endParaRPr lang="en-ZA"/>
        </a:p>
      </dgm:t>
    </dgm:pt>
    <dgm:pt modelId="{6696EBAD-BFC3-4E01-A055-F2EE4AB3192B}" type="sibTrans" cxnId="{0D507D40-AD57-4233-8C22-91FBE3330F6F}">
      <dgm:prSet/>
      <dgm:spPr/>
      <dgm:t>
        <a:bodyPr/>
        <a:lstStyle/>
        <a:p>
          <a:endParaRPr lang="en-ZA"/>
        </a:p>
      </dgm:t>
    </dgm:pt>
    <dgm:pt modelId="{A11B1F0F-A6F1-4D65-AD87-EB0CC6A28837}">
      <dgm:prSet phldrT="[Text]" custT="1"/>
      <dgm:spPr/>
      <dgm:t>
        <a:bodyPr/>
        <a:lstStyle/>
        <a:p>
          <a:r>
            <a:rPr lang="en-ZA" sz="2000" b="1" dirty="0" smtClean="0"/>
            <a:t>Retailer (Travel Agent</a:t>
          </a:r>
          <a:r>
            <a:rPr lang="en-ZA" sz="2000" dirty="0" smtClean="0"/>
            <a:t>)</a:t>
          </a:r>
          <a:endParaRPr lang="en-ZA" sz="2000" dirty="0"/>
        </a:p>
      </dgm:t>
    </dgm:pt>
    <dgm:pt modelId="{9DE3AFA5-FA46-4E5D-8603-E4021FE8A266}" type="parTrans" cxnId="{E10B30FB-5EBC-46FD-9D49-BCBECC93CA69}">
      <dgm:prSet/>
      <dgm:spPr/>
      <dgm:t>
        <a:bodyPr/>
        <a:lstStyle/>
        <a:p>
          <a:endParaRPr lang="en-ZA"/>
        </a:p>
      </dgm:t>
    </dgm:pt>
    <dgm:pt modelId="{0C4B12F5-6069-449D-91E8-62C21314365E}" type="sibTrans" cxnId="{E10B30FB-5EBC-46FD-9D49-BCBECC93CA69}">
      <dgm:prSet/>
      <dgm:spPr/>
      <dgm:t>
        <a:bodyPr/>
        <a:lstStyle/>
        <a:p>
          <a:endParaRPr lang="en-ZA"/>
        </a:p>
      </dgm:t>
    </dgm:pt>
    <dgm:pt modelId="{24863AAC-1460-4BF9-90D1-E7E564DFEB92}">
      <dgm:prSet phldrT="[Text]"/>
      <dgm:spPr/>
      <dgm:t>
        <a:bodyPr/>
        <a:lstStyle/>
        <a:p>
          <a:r>
            <a:rPr lang="en-ZA" dirty="0" smtClean="0"/>
            <a:t>Local Travel Agent </a:t>
          </a:r>
          <a:endParaRPr lang="en-ZA" dirty="0"/>
        </a:p>
      </dgm:t>
    </dgm:pt>
    <dgm:pt modelId="{AEEC8633-3587-45FD-B00F-08D780073472}" type="parTrans" cxnId="{EA43E866-8F65-4115-AD4E-21C0FA273A5B}">
      <dgm:prSet/>
      <dgm:spPr/>
      <dgm:t>
        <a:bodyPr/>
        <a:lstStyle/>
        <a:p>
          <a:endParaRPr lang="en-ZA"/>
        </a:p>
      </dgm:t>
    </dgm:pt>
    <dgm:pt modelId="{E2396E14-B111-4965-ADFF-E504F4C0F1BC}" type="sibTrans" cxnId="{EA43E866-8F65-4115-AD4E-21C0FA273A5B}">
      <dgm:prSet/>
      <dgm:spPr/>
      <dgm:t>
        <a:bodyPr/>
        <a:lstStyle/>
        <a:p>
          <a:endParaRPr lang="en-ZA"/>
        </a:p>
      </dgm:t>
    </dgm:pt>
    <dgm:pt modelId="{4B36B712-5B86-4060-A1D3-C440C9FFF602}">
      <dgm:prSet/>
      <dgm:spPr/>
      <dgm:t>
        <a:bodyPr/>
        <a:lstStyle/>
        <a:p>
          <a:r>
            <a:rPr lang="en-ZA" dirty="0" smtClean="0"/>
            <a:t>Guest</a:t>
          </a:r>
          <a:endParaRPr lang="en-ZA" dirty="0"/>
        </a:p>
      </dgm:t>
    </dgm:pt>
    <dgm:pt modelId="{D83F2EFC-F8BD-4802-9220-F7E8A76DAC94}" type="parTrans" cxnId="{AEEF2E8F-D351-4074-ADC9-A47E8841859B}">
      <dgm:prSet/>
      <dgm:spPr/>
      <dgm:t>
        <a:bodyPr/>
        <a:lstStyle/>
        <a:p>
          <a:endParaRPr lang="en-ZA"/>
        </a:p>
      </dgm:t>
    </dgm:pt>
    <dgm:pt modelId="{06ECE232-14C0-4C35-8309-0BD458C34D61}" type="sibTrans" cxnId="{AEEF2E8F-D351-4074-ADC9-A47E8841859B}">
      <dgm:prSet/>
      <dgm:spPr/>
      <dgm:t>
        <a:bodyPr/>
        <a:lstStyle/>
        <a:p>
          <a:endParaRPr lang="en-ZA"/>
        </a:p>
      </dgm:t>
    </dgm:pt>
    <dgm:pt modelId="{AB103637-E690-47E7-ABF6-CDD5B20D910B}">
      <dgm:prSet phldrT="[Text]"/>
      <dgm:spPr/>
      <dgm:t>
        <a:bodyPr/>
        <a:lstStyle/>
        <a:p>
          <a:r>
            <a:rPr lang="en-ZA" b="1" dirty="0" smtClean="0"/>
            <a:t>Consume</a:t>
          </a:r>
          <a:r>
            <a:rPr lang="en-ZA" dirty="0" smtClean="0"/>
            <a:t>r </a:t>
          </a:r>
          <a:endParaRPr lang="en-ZA" dirty="0"/>
        </a:p>
      </dgm:t>
    </dgm:pt>
    <dgm:pt modelId="{9EA05021-0E76-43F4-95DC-B84A51E5796F}" type="sibTrans" cxnId="{9230DD53-45BB-4227-9300-B3F5330F253E}">
      <dgm:prSet/>
      <dgm:spPr/>
      <dgm:t>
        <a:bodyPr/>
        <a:lstStyle/>
        <a:p>
          <a:endParaRPr lang="en-ZA"/>
        </a:p>
      </dgm:t>
    </dgm:pt>
    <dgm:pt modelId="{A16A6365-1C6C-4EAE-9118-2C3D30C99038}" type="parTrans" cxnId="{9230DD53-45BB-4227-9300-B3F5330F253E}">
      <dgm:prSet/>
      <dgm:spPr/>
      <dgm:t>
        <a:bodyPr/>
        <a:lstStyle/>
        <a:p>
          <a:endParaRPr lang="en-ZA"/>
        </a:p>
      </dgm:t>
    </dgm:pt>
    <dgm:pt modelId="{D7C828F0-72F5-483D-9237-85E738E16304}" type="pres">
      <dgm:prSet presAssocID="{90D04560-A503-492A-AA57-E2AEAFE483EB}" presName="linearFlow" presStyleCnt="0">
        <dgm:presLayoutVars>
          <dgm:dir/>
          <dgm:animLvl val="lvl"/>
          <dgm:resizeHandles val="exact"/>
        </dgm:presLayoutVars>
      </dgm:prSet>
      <dgm:spPr/>
    </dgm:pt>
    <dgm:pt modelId="{E482F4BF-04AF-4D81-A2DC-EE623A6894FC}" type="pres">
      <dgm:prSet presAssocID="{92706EDE-D12A-4BD6-8863-33D6B17C8740}" presName="composite" presStyleCnt="0"/>
      <dgm:spPr/>
    </dgm:pt>
    <dgm:pt modelId="{0C08A287-16D0-464E-9AA4-7BA7466ADEF3}" type="pres">
      <dgm:prSet presAssocID="{92706EDE-D12A-4BD6-8863-33D6B17C8740}" presName="parentText" presStyleLbl="alignNode1" presStyleIdx="0" presStyleCnt="4" custScaleX="195988" custLinFactNeighborX="-8722" custLinFactNeighborY="-328">
        <dgm:presLayoutVars>
          <dgm:chMax val="1"/>
          <dgm:bulletEnabled val="1"/>
        </dgm:presLayoutVars>
      </dgm:prSet>
      <dgm:spPr/>
    </dgm:pt>
    <dgm:pt modelId="{3B09525D-4499-4419-94C8-E4092708CFFD}" type="pres">
      <dgm:prSet presAssocID="{92706EDE-D12A-4BD6-8863-33D6B17C8740}" presName="descendantText" presStyleLbl="alignAcc1" presStyleIdx="0" presStyleCnt="4" custScaleX="88626" custLinFactNeighborX="6132" custLinFactNeighborY="-505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690B3873-2BAF-4848-BF69-07842C2BBA54}" type="pres">
      <dgm:prSet presAssocID="{A1267322-8580-4CF0-A7F4-AEEF5DA1ED9E}" presName="sp" presStyleCnt="0"/>
      <dgm:spPr/>
    </dgm:pt>
    <dgm:pt modelId="{9DD0CF4C-0959-43A7-8FD8-E769F5F21F0F}" type="pres">
      <dgm:prSet presAssocID="{80658485-4E21-42F3-8E3B-3E8D31916B6C}" presName="composite" presStyleCnt="0"/>
      <dgm:spPr/>
    </dgm:pt>
    <dgm:pt modelId="{FCE2AB36-318C-4B5D-81C6-FDD9CE607321}" type="pres">
      <dgm:prSet presAssocID="{80658485-4E21-42F3-8E3B-3E8D31916B6C}" presName="parentText" presStyleLbl="alignNode1" presStyleIdx="1" presStyleCnt="4" custScaleX="185010" custLinFactNeighborX="-544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22CFDFE9-13C6-44A1-A111-0B6B8E8DA4C5}" type="pres">
      <dgm:prSet presAssocID="{80658485-4E21-42F3-8E3B-3E8D31916B6C}" presName="descendantText" presStyleLbl="alignAcc1" presStyleIdx="1" presStyleCnt="4" custScaleX="67641" custLinFactNeighborX="-3879" custLinFactNeighborY="628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4A776BA4-E94C-468C-B89A-B47A53A8068A}" type="pres">
      <dgm:prSet presAssocID="{EE718107-99C4-4ECD-9D08-279C3B82C9BA}" presName="sp" presStyleCnt="0"/>
      <dgm:spPr/>
    </dgm:pt>
    <dgm:pt modelId="{5AF262CC-98C9-4591-B39D-92BFDC420E0C}" type="pres">
      <dgm:prSet presAssocID="{A11B1F0F-A6F1-4D65-AD87-EB0CC6A28837}" presName="composite" presStyleCnt="0"/>
      <dgm:spPr/>
    </dgm:pt>
    <dgm:pt modelId="{39D9242E-FB0B-417A-9D02-0E6998CA5942}" type="pres">
      <dgm:prSet presAssocID="{A11B1F0F-A6F1-4D65-AD87-EB0CC6A28837}" presName="parentText" presStyleLbl="alignNode1" presStyleIdx="2" presStyleCnt="4" custScaleX="183248" custLinFactNeighborX="-1458" custLinFactNeighborY="3403">
        <dgm:presLayoutVars>
          <dgm:chMax val="1"/>
          <dgm:bulletEnabled val="1"/>
        </dgm:presLayoutVars>
      </dgm:prSet>
      <dgm:spPr/>
    </dgm:pt>
    <dgm:pt modelId="{ED03C515-E07B-424A-A25E-A0FCEDF35E4A}" type="pres">
      <dgm:prSet presAssocID="{A11B1F0F-A6F1-4D65-AD87-EB0CC6A28837}" presName="descendantText" presStyleLbl="alignAcc1" presStyleIdx="2" presStyleCnt="4" custScaleX="83514" custLinFactNeighborX="2285" custLinFactNeighborY="-5000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83E55EA6-565D-4BDF-A72E-A17626BB65E2}" type="pres">
      <dgm:prSet presAssocID="{0C4B12F5-6069-449D-91E8-62C21314365E}" presName="sp" presStyleCnt="0"/>
      <dgm:spPr/>
    </dgm:pt>
    <dgm:pt modelId="{8EAC90A1-CD11-4B32-BF81-FFF1DAF73C32}" type="pres">
      <dgm:prSet presAssocID="{AB103637-E690-47E7-ABF6-CDD5B20D910B}" presName="composite" presStyleCnt="0"/>
      <dgm:spPr/>
    </dgm:pt>
    <dgm:pt modelId="{5C647591-DE27-4236-801F-9718A4801C57}" type="pres">
      <dgm:prSet presAssocID="{AB103637-E690-47E7-ABF6-CDD5B20D910B}" presName="parentText" presStyleLbl="alignNode1" presStyleIdx="3" presStyleCnt="4" custScaleX="168320" custLinFactNeighborX="5806" custLinFactNeighborY="328">
        <dgm:presLayoutVars>
          <dgm:chMax val="1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E815DA4C-11CC-416A-9F06-8636BBECF42B}" type="pres">
      <dgm:prSet presAssocID="{AB103637-E690-47E7-ABF6-CDD5B20D910B}" presName="descendantText" presStyleLbl="alignAcc1" presStyleIdx="3" presStyleCnt="4" custScaleX="73443" custLinFactNeighborX="47" custLinFactNeighborY="-4149">
        <dgm:presLayoutVars>
          <dgm:bulletEnabled val="1"/>
        </dgm:presLayoutVars>
      </dgm:prSet>
      <dgm:spPr/>
      <dgm:t>
        <a:bodyPr/>
        <a:lstStyle/>
        <a:p>
          <a:endParaRPr lang="en-ZA"/>
        </a:p>
      </dgm:t>
    </dgm:pt>
  </dgm:ptLst>
  <dgm:cxnLst>
    <dgm:cxn modelId="{AEEF2E8F-D351-4074-ADC9-A47E8841859B}" srcId="{AB103637-E690-47E7-ABF6-CDD5B20D910B}" destId="{4B36B712-5B86-4060-A1D3-C440C9FFF602}" srcOrd="0" destOrd="0" parTransId="{D83F2EFC-F8BD-4802-9220-F7E8A76DAC94}" sibTransId="{06ECE232-14C0-4C35-8309-0BD458C34D61}"/>
    <dgm:cxn modelId="{E79359C4-FBFE-4F3F-9C83-1034FA2C6576}" type="presOf" srcId="{24863AAC-1460-4BF9-90D1-E7E564DFEB92}" destId="{ED03C515-E07B-424A-A25E-A0FCEDF35E4A}" srcOrd="0" destOrd="0" presId="urn:microsoft.com/office/officeart/2005/8/layout/chevron2"/>
    <dgm:cxn modelId="{8123B567-6FE4-4210-9419-7EE6C1EAE86C}" type="presOf" srcId="{90D04560-A503-492A-AA57-E2AEAFE483EB}" destId="{D7C828F0-72F5-483D-9237-85E738E16304}" srcOrd="0" destOrd="0" presId="urn:microsoft.com/office/officeart/2005/8/layout/chevron2"/>
    <dgm:cxn modelId="{EA43E866-8F65-4115-AD4E-21C0FA273A5B}" srcId="{A11B1F0F-A6F1-4D65-AD87-EB0CC6A28837}" destId="{24863AAC-1460-4BF9-90D1-E7E564DFEB92}" srcOrd="0" destOrd="0" parTransId="{AEEC8633-3587-45FD-B00F-08D780073472}" sibTransId="{E2396E14-B111-4965-ADFF-E504F4C0F1BC}"/>
    <dgm:cxn modelId="{DD344A31-7AB3-4298-B1BC-6A6BC9DD39AA}" srcId="{90D04560-A503-492A-AA57-E2AEAFE483EB}" destId="{92706EDE-D12A-4BD6-8863-33D6B17C8740}" srcOrd="0" destOrd="0" parTransId="{8B662ED0-F180-4D4C-8C81-68CC6E6AE169}" sibTransId="{A1267322-8580-4CF0-A7F4-AEEF5DA1ED9E}"/>
    <dgm:cxn modelId="{7C6A398D-1AF7-4AE3-9475-A5F8D3869B40}" type="presOf" srcId="{92706EDE-D12A-4BD6-8863-33D6B17C8740}" destId="{0C08A287-16D0-464E-9AA4-7BA7466ADEF3}" srcOrd="0" destOrd="0" presId="urn:microsoft.com/office/officeart/2005/8/layout/chevron2"/>
    <dgm:cxn modelId="{22F35E42-E1F2-4057-933A-4D1BF7F3B5D2}" type="presOf" srcId="{944545E3-EE24-406B-BEDB-7BF0DAB0CF6C}" destId="{22CFDFE9-13C6-44A1-A111-0B6B8E8DA4C5}" srcOrd="0" destOrd="0" presId="urn:microsoft.com/office/officeart/2005/8/layout/chevron2"/>
    <dgm:cxn modelId="{68378527-CCCC-4F18-A95A-8391853D6920}" type="presOf" srcId="{CF9D2CA0-BBFF-4BD9-A335-A208A2D50ECE}" destId="{3B09525D-4499-4419-94C8-E4092708CFFD}" srcOrd="0" destOrd="0" presId="urn:microsoft.com/office/officeart/2005/8/layout/chevron2"/>
    <dgm:cxn modelId="{4C8618B9-5615-4463-9C92-31FDF4FB9983}" type="presOf" srcId="{80658485-4E21-42F3-8E3B-3E8D31916B6C}" destId="{FCE2AB36-318C-4B5D-81C6-FDD9CE607321}" srcOrd="0" destOrd="0" presId="urn:microsoft.com/office/officeart/2005/8/layout/chevron2"/>
    <dgm:cxn modelId="{B2A1CBDC-823D-49E2-8551-8D7F78E827F4}" type="presOf" srcId="{4B36B712-5B86-4060-A1D3-C440C9FFF602}" destId="{E815DA4C-11CC-416A-9F06-8636BBECF42B}" srcOrd="0" destOrd="0" presId="urn:microsoft.com/office/officeart/2005/8/layout/chevron2"/>
    <dgm:cxn modelId="{4EE1AE60-AD0B-432F-8759-8C953A7DF7C6}" type="presOf" srcId="{A11B1F0F-A6F1-4D65-AD87-EB0CC6A28837}" destId="{39D9242E-FB0B-417A-9D02-0E6998CA5942}" srcOrd="0" destOrd="0" presId="urn:microsoft.com/office/officeart/2005/8/layout/chevron2"/>
    <dgm:cxn modelId="{5033936F-294F-4084-8679-49648B12818D}" srcId="{92706EDE-D12A-4BD6-8863-33D6B17C8740}" destId="{CF9D2CA0-BBFF-4BD9-A335-A208A2D50ECE}" srcOrd="0" destOrd="0" parTransId="{08FB0AC0-8876-405A-95C5-A124A4883CD9}" sibTransId="{A7FCE2A8-42D4-4450-AB9F-506ED1B66113}"/>
    <dgm:cxn modelId="{0D507D40-AD57-4233-8C22-91FBE3330F6F}" srcId="{80658485-4E21-42F3-8E3B-3E8D31916B6C}" destId="{944545E3-EE24-406B-BEDB-7BF0DAB0CF6C}" srcOrd="0" destOrd="0" parTransId="{C35CD2CC-234E-478E-9CF3-D5457D59F9B4}" sibTransId="{6696EBAD-BFC3-4E01-A055-F2EE4AB3192B}"/>
    <dgm:cxn modelId="{E10B30FB-5EBC-46FD-9D49-BCBECC93CA69}" srcId="{90D04560-A503-492A-AA57-E2AEAFE483EB}" destId="{A11B1F0F-A6F1-4D65-AD87-EB0CC6A28837}" srcOrd="2" destOrd="0" parTransId="{9DE3AFA5-FA46-4E5D-8603-E4021FE8A266}" sibTransId="{0C4B12F5-6069-449D-91E8-62C21314365E}"/>
    <dgm:cxn modelId="{3D628336-A195-4BDD-A7C4-71BF6503BD6F}" srcId="{90D04560-A503-492A-AA57-E2AEAFE483EB}" destId="{80658485-4E21-42F3-8E3B-3E8D31916B6C}" srcOrd="1" destOrd="0" parTransId="{907E3271-EC61-46C6-8319-6D1EBF9092AC}" sibTransId="{EE718107-99C4-4ECD-9D08-279C3B82C9BA}"/>
    <dgm:cxn modelId="{49245F44-755A-4B9E-86D4-1BE7D46A23E9}" type="presOf" srcId="{AB103637-E690-47E7-ABF6-CDD5B20D910B}" destId="{5C647591-DE27-4236-801F-9718A4801C57}" srcOrd="0" destOrd="0" presId="urn:microsoft.com/office/officeart/2005/8/layout/chevron2"/>
    <dgm:cxn modelId="{9230DD53-45BB-4227-9300-B3F5330F253E}" srcId="{90D04560-A503-492A-AA57-E2AEAFE483EB}" destId="{AB103637-E690-47E7-ABF6-CDD5B20D910B}" srcOrd="3" destOrd="0" parTransId="{A16A6365-1C6C-4EAE-9118-2C3D30C99038}" sibTransId="{9EA05021-0E76-43F4-95DC-B84A51E5796F}"/>
    <dgm:cxn modelId="{7BDCE34B-4361-4EC9-BE20-5FE75928DC72}" type="presParOf" srcId="{D7C828F0-72F5-483D-9237-85E738E16304}" destId="{E482F4BF-04AF-4D81-A2DC-EE623A6894FC}" srcOrd="0" destOrd="0" presId="urn:microsoft.com/office/officeart/2005/8/layout/chevron2"/>
    <dgm:cxn modelId="{563DA722-30FE-4674-BD12-8FFC87467ABD}" type="presParOf" srcId="{E482F4BF-04AF-4D81-A2DC-EE623A6894FC}" destId="{0C08A287-16D0-464E-9AA4-7BA7466ADEF3}" srcOrd="0" destOrd="0" presId="urn:microsoft.com/office/officeart/2005/8/layout/chevron2"/>
    <dgm:cxn modelId="{82F35E71-3E6C-4029-8DD9-6D9B66CD0AAE}" type="presParOf" srcId="{E482F4BF-04AF-4D81-A2DC-EE623A6894FC}" destId="{3B09525D-4499-4419-94C8-E4092708CFFD}" srcOrd="1" destOrd="0" presId="urn:microsoft.com/office/officeart/2005/8/layout/chevron2"/>
    <dgm:cxn modelId="{9C9D825D-F097-422F-95B0-73A9CFA38BFF}" type="presParOf" srcId="{D7C828F0-72F5-483D-9237-85E738E16304}" destId="{690B3873-2BAF-4848-BF69-07842C2BBA54}" srcOrd="1" destOrd="0" presId="urn:microsoft.com/office/officeart/2005/8/layout/chevron2"/>
    <dgm:cxn modelId="{DAA3097F-1C36-417D-82E4-EF471717DBA3}" type="presParOf" srcId="{D7C828F0-72F5-483D-9237-85E738E16304}" destId="{9DD0CF4C-0959-43A7-8FD8-E769F5F21F0F}" srcOrd="2" destOrd="0" presId="urn:microsoft.com/office/officeart/2005/8/layout/chevron2"/>
    <dgm:cxn modelId="{317ECC56-F249-477D-B5B6-40C01BAE5DFC}" type="presParOf" srcId="{9DD0CF4C-0959-43A7-8FD8-E769F5F21F0F}" destId="{FCE2AB36-318C-4B5D-81C6-FDD9CE607321}" srcOrd="0" destOrd="0" presId="urn:microsoft.com/office/officeart/2005/8/layout/chevron2"/>
    <dgm:cxn modelId="{264649C5-5555-474A-9A6E-C2705B222F0D}" type="presParOf" srcId="{9DD0CF4C-0959-43A7-8FD8-E769F5F21F0F}" destId="{22CFDFE9-13C6-44A1-A111-0B6B8E8DA4C5}" srcOrd="1" destOrd="0" presId="urn:microsoft.com/office/officeart/2005/8/layout/chevron2"/>
    <dgm:cxn modelId="{4C3DE4B2-91F2-4964-83DB-D459E5EE28C8}" type="presParOf" srcId="{D7C828F0-72F5-483D-9237-85E738E16304}" destId="{4A776BA4-E94C-468C-B89A-B47A53A8068A}" srcOrd="3" destOrd="0" presId="urn:microsoft.com/office/officeart/2005/8/layout/chevron2"/>
    <dgm:cxn modelId="{2F800B9B-7CA2-475B-83B0-35DE4C6533E9}" type="presParOf" srcId="{D7C828F0-72F5-483D-9237-85E738E16304}" destId="{5AF262CC-98C9-4591-B39D-92BFDC420E0C}" srcOrd="4" destOrd="0" presId="urn:microsoft.com/office/officeart/2005/8/layout/chevron2"/>
    <dgm:cxn modelId="{55305FAD-9526-461A-804C-C6A4D9043F4B}" type="presParOf" srcId="{5AF262CC-98C9-4591-B39D-92BFDC420E0C}" destId="{39D9242E-FB0B-417A-9D02-0E6998CA5942}" srcOrd="0" destOrd="0" presId="urn:microsoft.com/office/officeart/2005/8/layout/chevron2"/>
    <dgm:cxn modelId="{31538D63-827F-4BCE-9EC7-F7CDAC9A2845}" type="presParOf" srcId="{5AF262CC-98C9-4591-B39D-92BFDC420E0C}" destId="{ED03C515-E07B-424A-A25E-A0FCEDF35E4A}" srcOrd="1" destOrd="0" presId="urn:microsoft.com/office/officeart/2005/8/layout/chevron2"/>
    <dgm:cxn modelId="{25E3120C-2078-4C2F-9EC4-D0F96FEDC87F}" type="presParOf" srcId="{D7C828F0-72F5-483D-9237-85E738E16304}" destId="{83E55EA6-565D-4BDF-A72E-A17626BB65E2}" srcOrd="5" destOrd="0" presId="urn:microsoft.com/office/officeart/2005/8/layout/chevron2"/>
    <dgm:cxn modelId="{D49B5217-F753-413E-B29E-7F990FB26128}" type="presParOf" srcId="{D7C828F0-72F5-483D-9237-85E738E16304}" destId="{8EAC90A1-CD11-4B32-BF81-FFF1DAF73C32}" srcOrd="6" destOrd="0" presId="urn:microsoft.com/office/officeart/2005/8/layout/chevron2"/>
    <dgm:cxn modelId="{B57779E7-7AE8-4060-9651-CB2AB3BBE614}" type="presParOf" srcId="{8EAC90A1-CD11-4B32-BF81-FFF1DAF73C32}" destId="{5C647591-DE27-4236-801F-9718A4801C57}" srcOrd="0" destOrd="0" presId="urn:microsoft.com/office/officeart/2005/8/layout/chevron2"/>
    <dgm:cxn modelId="{5C03F280-95D4-4373-893C-5CCAA598EBDB}" type="presParOf" srcId="{8EAC90A1-CD11-4B32-BF81-FFF1DAF73C32}" destId="{E815DA4C-11CC-416A-9F06-8636BBECF42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08A287-16D0-464E-9AA4-7BA7466ADEF3}">
      <dsp:nvSpPr>
        <dsp:cNvPr id="0" name=""/>
        <dsp:cNvSpPr/>
      </dsp:nvSpPr>
      <dsp:spPr>
        <a:xfrm rot="5400000">
          <a:off x="479126" y="-201127"/>
          <a:ext cx="1081575" cy="148383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Local DMC</a:t>
          </a:r>
          <a:endParaRPr lang="en-ZA" sz="2000" b="1" kern="1200" dirty="0"/>
        </a:p>
      </dsp:txBody>
      <dsp:txXfrm rot="-5400000">
        <a:off x="277998" y="1"/>
        <a:ext cx="1483831" cy="1081575"/>
      </dsp:txXfrm>
    </dsp:sp>
    <dsp:sp modelId="{3B09525D-4499-4419-94C8-E4092708CFFD}">
      <dsp:nvSpPr>
        <dsp:cNvPr id="0" name=""/>
        <dsp:cNvSpPr/>
      </dsp:nvSpPr>
      <dsp:spPr>
        <a:xfrm rot="5400000">
          <a:off x="4008951" y="-1934684"/>
          <a:ext cx="703024" cy="4572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800" kern="1200" dirty="0" smtClean="0"/>
            <a:t>Thompsons Africa </a:t>
          </a:r>
          <a:endParaRPr lang="en-ZA" sz="3800" kern="1200" dirty="0"/>
        </a:p>
      </dsp:txBody>
      <dsp:txXfrm rot="-5400000">
        <a:off x="2074267" y="34319"/>
        <a:ext cx="4538075" cy="634386"/>
      </dsp:txXfrm>
    </dsp:sp>
    <dsp:sp modelId="{FCE2AB36-318C-4B5D-81C6-FDD9CE607321}">
      <dsp:nvSpPr>
        <dsp:cNvPr id="0" name=""/>
        <dsp:cNvSpPr/>
      </dsp:nvSpPr>
      <dsp:spPr>
        <a:xfrm rot="5400000">
          <a:off x="462356" y="774991"/>
          <a:ext cx="1081575" cy="140071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Overseas Wholesaler</a:t>
          </a:r>
          <a:endParaRPr lang="en-ZA" sz="2000" b="1" kern="1200" dirty="0"/>
        </a:p>
      </dsp:txBody>
      <dsp:txXfrm rot="-5400000">
        <a:off x="302786" y="934561"/>
        <a:ext cx="1400716" cy="1081575"/>
      </dsp:txXfrm>
    </dsp:sp>
    <dsp:sp modelId="{22CFDFE9-13C6-44A1-A111-0B6B8E8DA4C5}">
      <dsp:nvSpPr>
        <dsp:cNvPr id="0" name=""/>
        <dsp:cNvSpPr/>
      </dsp:nvSpPr>
      <dsp:spPr>
        <a:xfrm rot="5400000">
          <a:off x="3421263" y="-432641"/>
          <a:ext cx="703024" cy="344626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800" kern="1200" dirty="0" smtClean="0"/>
            <a:t>Tour Operator </a:t>
          </a:r>
          <a:endParaRPr lang="en-ZA" sz="3800" kern="1200" dirty="0"/>
        </a:p>
      </dsp:txBody>
      <dsp:txXfrm rot="-5400000">
        <a:off x="2049645" y="973296"/>
        <a:ext cx="3411942" cy="634386"/>
      </dsp:txXfrm>
    </dsp:sp>
    <dsp:sp modelId="{39D9242E-FB0B-417A-9D02-0E6998CA5942}">
      <dsp:nvSpPr>
        <dsp:cNvPr id="0" name=""/>
        <dsp:cNvSpPr/>
      </dsp:nvSpPr>
      <dsp:spPr>
        <a:xfrm rot="5400000">
          <a:off x="485894" y="1750837"/>
          <a:ext cx="1081575" cy="138737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Retailer (Travel Agent</a:t>
          </a:r>
          <a:r>
            <a:rPr lang="en-ZA" sz="2000" kern="1200" dirty="0" smtClean="0"/>
            <a:t>)</a:t>
          </a:r>
          <a:endParaRPr lang="en-ZA" sz="2000" kern="1200" dirty="0"/>
        </a:p>
      </dsp:txBody>
      <dsp:txXfrm rot="-5400000">
        <a:off x="332994" y="1903737"/>
        <a:ext cx="1387376" cy="1081575"/>
      </dsp:txXfrm>
    </dsp:sp>
    <dsp:sp modelId="{ED03C515-E07B-424A-A25E-A0FCEDF35E4A}">
      <dsp:nvSpPr>
        <dsp:cNvPr id="0" name=""/>
        <dsp:cNvSpPr/>
      </dsp:nvSpPr>
      <dsp:spPr>
        <a:xfrm rot="5400000">
          <a:off x="4353766" y="-443446"/>
          <a:ext cx="703024" cy="525347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800" kern="1200" dirty="0" smtClean="0"/>
            <a:t>Local Travel Agent </a:t>
          </a:r>
          <a:endParaRPr lang="en-ZA" sz="3800" kern="1200" dirty="0"/>
        </a:p>
      </dsp:txBody>
      <dsp:txXfrm rot="-5400000">
        <a:off x="2078541" y="1866098"/>
        <a:ext cx="5219157" cy="634386"/>
      </dsp:txXfrm>
    </dsp:sp>
    <dsp:sp modelId="{5C647591-DE27-4236-801F-9718A4801C57}">
      <dsp:nvSpPr>
        <dsp:cNvPr id="0" name=""/>
        <dsp:cNvSpPr/>
      </dsp:nvSpPr>
      <dsp:spPr>
        <a:xfrm rot="5400000">
          <a:off x="484380" y="2705103"/>
          <a:ext cx="1081575" cy="12743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200" b="1" kern="1200" dirty="0" smtClean="0"/>
            <a:t>Consume</a:t>
          </a:r>
          <a:r>
            <a:rPr lang="en-ZA" sz="2200" kern="1200" dirty="0" smtClean="0"/>
            <a:t>r </a:t>
          </a:r>
          <a:endParaRPr lang="en-ZA" sz="2200" kern="1200" dirty="0"/>
        </a:p>
      </dsp:txBody>
      <dsp:txXfrm rot="-5400000">
        <a:off x="387990" y="2801493"/>
        <a:ext cx="1274355" cy="1081575"/>
      </dsp:txXfrm>
    </dsp:sp>
    <dsp:sp modelId="{E815DA4C-11CC-416A-9F06-8636BBECF42B}">
      <dsp:nvSpPr>
        <dsp:cNvPr id="0" name=""/>
        <dsp:cNvSpPr/>
      </dsp:nvSpPr>
      <dsp:spPr>
        <a:xfrm rot="5400000">
          <a:off x="3776827" y="1090227"/>
          <a:ext cx="703024" cy="40628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800" kern="1200" dirty="0" smtClean="0"/>
            <a:t>Guest</a:t>
          </a:r>
          <a:endParaRPr lang="en-ZA" sz="3800" kern="1200" dirty="0"/>
        </a:p>
      </dsp:txBody>
      <dsp:txXfrm rot="-5400000">
        <a:off x="2096923" y="2804451"/>
        <a:ext cx="4028514" cy="6343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08A287-16D0-464E-9AA4-7BA7466ADEF3}">
      <dsp:nvSpPr>
        <dsp:cNvPr id="0" name=""/>
        <dsp:cNvSpPr/>
      </dsp:nvSpPr>
      <dsp:spPr>
        <a:xfrm rot="5400000">
          <a:off x="444561" y="-196518"/>
          <a:ext cx="1059004" cy="145286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Local DMC</a:t>
          </a:r>
          <a:endParaRPr lang="en-ZA" sz="2000" b="1" kern="1200" dirty="0"/>
        </a:p>
      </dsp:txBody>
      <dsp:txXfrm rot="-5400000">
        <a:off x="247631" y="412"/>
        <a:ext cx="1452865" cy="1059004"/>
      </dsp:txXfrm>
    </dsp:sp>
    <dsp:sp modelId="{3B09525D-4499-4419-94C8-E4092708CFFD}">
      <dsp:nvSpPr>
        <dsp:cNvPr id="0" name=""/>
        <dsp:cNvSpPr/>
      </dsp:nvSpPr>
      <dsp:spPr>
        <a:xfrm rot="5400000">
          <a:off x="3808033" y="-1820727"/>
          <a:ext cx="688352" cy="43306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Thompsons Africa </a:t>
          </a:r>
          <a:endParaRPr lang="en-ZA" sz="3600" kern="1200" dirty="0"/>
        </a:p>
      </dsp:txBody>
      <dsp:txXfrm rot="-5400000">
        <a:off x="1986896" y="34013"/>
        <a:ext cx="4297024" cy="621146"/>
      </dsp:txXfrm>
    </dsp:sp>
    <dsp:sp modelId="{FCE2AB36-318C-4B5D-81C6-FDD9CE607321}">
      <dsp:nvSpPr>
        <dsp:cNvPr id="0" name=""/>
        <dsp:cNvSpPr/>
      </dsp:nvSpPr>
      <dsp:spPr>
        <a:xfrm rot="5400000">
          <a:off x="428141" y="757182"/>
          <a:ext cx="1059004" cy="137148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Overseas Wholesaler</a:t>
          </a:r>
          <a:endParaRPr lang="en-ZA" sz="2000" b="1" kern="1200" dirty="0"/>
        </a:p>
      </dsp:txBody>
      <dsp:txXfrm rot="-5400000">
        <a:off x="271901" y="913422"/>
        <a:ext cx="1371485" cy="1059004"/>
      </dsp:txXfrm>
    </dsp:sp>
    <dsp:sp modelId="{22CFDFE9-13C6-44A1-A111-0B6B8E8DA4C5}">
      <dsp:nvSpPr>
        <dsp:cNvPr id="0" name=""/>
        <dsp:cNvSpPr/>
      </dsp:nvSpPr>
      <dsp:spPr>
        <a:xfrm rot="5400000">
          <a:off x="3259714" y="-377155"/>
          <a:ext cx="688352" cy="3278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Tour Operator </a:t>
          </a:r>
          <a:endParaRPr lang="en-ZA" sz="3600" kern="1200" dirty="0"/>
        </a:p>
      </dsp:txBody>
      <dsp:txXfrm rot="-5400000">
        <a:off x="1964813" y="951349"/>
        <a:ext cx="3244552" cy="621146"/>
      </dsp:txXfrm>
    </dsp:sp>
    <dsp:sp modelId="{39D9242E-FB0B-417A-9D02-0E6998CA5942}">
      <dsp:nvSpPr>
        <dsp:cNvPr id="0" name=""/>
        <dsp:cNvSpPr/>
      </dsp:nvSpPr>
      <dsp:spPr>
        <a:xfrm rot="5400000">
          <a:off x="451188" y="1709288"/>
          <a:ext cx="1059004" cy="13584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Retailer (Travel Agent</a:t>
          </a:r>
          <a:r>
            <a:rPr lang="en-ZA" sz="2000" kern="1200" dirty="0" smtClean="0"/>
            <a:t>)</a:t>
          </a:r>
          <a:endParaRPr lang="en-ZA" sz="2000" kern="1200" dirty="0"/>
        </a:p>
      </dsp:txBody>
      <dsp:txXfrm rot="-5400000">
        <a:off x="301479" y="1858997"/>
        <a:ext cx="1358423" cy="1059004"/>
      </dsp:txXfrm>
    </dsp:sp>
    <dsp:sp modelId="{ED03C515-E07B-424A-A25E-A0FCEDF35E4A}">
      <dsp:nvSpPr>
        <dsp:cNvPr id="0" name=""/>
        <dsp:cNvSpPr/>
      </dsp:nvSpPr>
      <dsp:spPr>
        <a:xfrm rot="5400000">
          <a:off x="4146544" y="-365889"/>
          <a:ext cx="688352" cy="4997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Local Travel Agent </a:t>
          </a:r>
          <a:endParaRPr lang="en-ZA" sz="3600" kern="1200" dirty="0"/>
        </a:p>
      </dsp:txBody>
      <dsp:txXfrm rot="-5400000">
        <a:off x="1992113" y="1822145"/>
        <a:ext cx="4963612" cy="621146"/>
      </dsp:txXfrm>
    </dsp:sp>
    <dsp:sp modelId="{5C647591-DE27-4236-801F-9718A4801C57}">
      <dsp:nvSpPr>
        <dsp:cNvPr id="0" name=""/>
        <dsp:cNvSpPr/>
      </dsp:nvSpPr>
      <dsp:spPr>
        <a:xfrm rot="5400000">
          <a:off x="449706" y="2641591"/>
          <a:ext cx="1059004" cy="124776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Consume</a:t>
          </a:r>
          <a:r>
            <a:rPr lang="en-ZA" sz="2000" kern="1200" dirty="0" smtClean="0"/>
            <a:t>r </a:t>
          </a:r>
          <a:endParaRPr lang="en-ZA" sz="2000" kern="1200" dirty="0"/>
        </a:p>
      </dsp:txBody>
      <dsp:txXfrm rot="-5400000">
        <a:off x="355328" y="2735969"/>
        <a:ext cx="1247761" cy="1059004"/>
      </dsp:txXfrm>
    </dsp:sp>
    <dsp:sp modelId="{E815DA4C-11CC-416A-9F06-8636BBECF42B}">
      <dsp:nvSpPr>
        <dsp:cNvPr id="0" name=""/>
        <dsp:cNvSpPr/>
      </dsp:nvSpPr>
      <dsp:spPr>
        <a:xfrm rot="5400000">
          <a:off x="3596171" y="1115787"/>
          <a:ext cx="688352" cy="38646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Guest</a:t>
          </a:r>
          <a:endParaRPr lang="en-ZA" sz="3600" kern="1200" dirty="0"/>
        </a:p>
      </dsp:txBody>
      <dsp:txXfrm rot="-5400000">
        <a:off x="2008022" y="2737540"/>
        <a:ext cx="3831048" cy="6211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08A287-16D0-464E-9AA4-7BA7466ADEF3}">
      <dsp:nvSpPr>
        <dsp:cNvPr id="0" name=""/>
        <dsp:cNvSpPr/>
      </dsp:nvSpPr>
      <dsp:spPr>
        <a:xfrm rot="5400000">
          <a:off x="444561" y="-196518"/>
          <a:ext cx="1059004" cy="145286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Local DMC</a:t>
          </a:r>
          <a:endParaRPr lang="en-ZA" sz="2000" b="1" kern="1200" dirty="0"/>
        </a:p>
      </dsp:txBody>
      <dsp:txXfrm rot="-5400000">
        <a:off x="247631" y="412"/>
        <a:ext cx="1452865" cy="1059004"/>
      </dsp:txXfrm>
    </dsp:sp>
    <dsp:sp modelId="{3B09525D-4499-4419-94C8-E4092708CFFD}">
      <dsp:nvSpPr>
        <dsp:cNvPr id="0" name=""/>
        <dsp:cNvSpPr/>
      </dsp:nvSpPr>
      <dsp:spPr>
        <a:xfrm rot="5400000">
          <a:off x="3808033" y="-1820727"/>
          <a:ext cx="688352" cy="433062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Thompsons Africa </a:t>
          </a:r>
          <a:endParaRPr lang="en-ZA" sz="3600" kern="1200" dirty="0"/>
        </a:p>
      </dsp:txBody>
      <dsp:txXfrm rot="-5400000">
        <a:off x="1986896" y="34013"/>
        <a:ext cx="4297024" cy="621146"/>
      </dsp:txXfrm>
    </dsp:sp>
    <dsp:sp modelId="{FCE2AB36-318C-4B5D-81C6-FDD9CE607321}">
      <dsp:nvSpPr>
        <dsp:cNvPr id="0" name=""/>
        <dsp:cNvSpPr/>
      </dsp:nvSpPr>
      <dsp:spPr>
        <a:xfrm rot="5400000">
          <a:off x="428141" y="757182"/>
          <a:ext cx="1059004" cy="137148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Overseas Wholesaler</a:t>
          </a:r>
          <a:endParaRPr lang="en-ZA" sz="2000" b="1" kern="1200" dirty="0"/>
        </a:p>
      </dsp:txBody>
      <dsp:txXfrm rot="-5400000">
        <a:off x="271901" y="913422"/>
        <a:ext cx="1371485" cy="1059004"/>
      </dsp:txXfrm>
    </dsp:sp>
    <dsp:sp modelId="{22CFDFE9-13C6-44A1-A111-0B6B8E8DA4C5}">
      <dsp:nvSpPr>
        <dsp:cNvPr id="0" name=""/>
        <dsp:cNvSpPr/>
      </dsp:nvSpPr>
      <dsp:spPr>
        <a:xfrm rot="5400000">
          <a:off x="3259714" y="-377155"/>
          <a:ext cx="688352" cy="32781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Tour Operator </a:t>
          </a:r>
          <a:endParaRPr lang="en-ZA" sz="3600" kern="1200" dirty="0"/>
        </a:p>
      </dsp:txBody>
      <dsp:txXfrm rot="-5400000">
        <a:off x="1964813" y="951349"/>
        <a:ext cx="3244552" cy="621146"/>
      </dsp:txXfrm>
    </dsp:sp>
    <dsp:sp modelId="{39D9242E-FB0B-417A-9D02-0E6998CA5942}">
      <dsp:nvSpPr>
        <dsp:cNvPr id="0" name=""/>
        <dsp:cNvSpPr/>
      </dsp:nvSpPr>
      <dsp:spPr>
        <a:xfrm rot="5400000">
          <a:off x="451188" y="1709288"/>
          <a:ext cx="1059004" cy="135842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Retailer (Travel Agent</a:t>
          </a:r>
          <a:r>
            <a:rPr lang="en-ZA" sz="2000" kern="1200" dirty="0" smtClean="0"/>
            <a:t>)</a:t>
          </a:r>
          <a:endParaRPr lang="en-ZA" sz="2000" kern="1200" dirty="0"/>
        </a:p>
      </dsp:txBody>
      <dsp:txXfrm rot="-5400000">
        <a:off x="301479" y="1858997"/>
        <a:ext cx="1358423" cy="1059004"/>
      </dsp:txXfrm>
    </dsp:sp>
    <dsp:sp modelId="{ED03C515-E07B-424A-A25E-A0FCEDF35E4A}">
      <dsp:nvSpPr>
        <dsp:cNvPr id="0" name=""/>
        <dsp:cNvSpPr/>
      </dsp:nvSpPr>
      <dsp:spPr>
        <a:xfrm rot="5400000">
          <a:off x="4146544" y="-365889"/>
          <a:ext cx="688352" cy="4997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Local Travel Agent </a:t>
          </a:r>
          <a:endParaRPr lang="en-ZA" sz="3600" kern="1200" dirty="0"/>
        </a:p>
      </dsp:txBody>
      <dsp:txXfrm rot="-5400000">
        <a:off x="1992113" y="1822145"/>
        <a:ext cx="4963612" cy="621146"/>
      </dsp:txXfrm>
    </dsp:sp>
    <dsp:sp modelId="{5C647591-DE27-4236-801F-9718A4801C57}">
      <dsp:nvSpPr>
        <dsp:cNvPr id="0" name=""/>
        <dsp:cNvSpPr/>
      </dsp:nvSpPr>
      <dsp:spPr>
        <a:xfrm rot="5400000">
          <a:off x="449706" y="2641591"/>
          <a:ext cx="1059004" cy="124776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2000" b="1" kern="1200" dirty="0" smtClean="0"/>
            <a:t>Consume</a:t>
          </a:r>
          <a:r>
            <a:rPr lang="en-ZA" sz="2000" kern="1200" dirty="0" smtClean="0"/>
            <a:t>r </a:t>
          </a:r>
          <a:endParaRPr lang="en-ZA" sz="2000" kern="1200" dirty="0"/>
        </a:p>
      </dsp:txBody>
      <dsp:txXfrm rot="-5400000">
        <a:off x="355328" y="2735969"/>
        <a:ext cx="1247761" cy="1059004"/>
      </dsp:txXfrm>
    </dsp:sp>
    <dsp:sp modelId="{E815DA4C-11CC-416A-9F06-8636BBECF42B}">
      <dsp:nvSpPr>
        <dsp:cNvPr id="0" name=""/>
        <dsp:cNvSpPr/>
      </dsp:nvSpPr>
      <dsp:spPr>
        <a:xfrm rot="5400000">
          <a:off x="3596171" y="1115787"/>
          <a:ext cx="688352" cy="38646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ZA" sz="3600" kern="1200" dirty="0" smtClean="0"/>
            <a:t>Guest</a:t>
          </a:r>
          <a:endParaRPr lang="en-ZA" sz="3600" kern="1200" dirty="0"/>
        </a:p>
      </dsp:txBody>
      <dsp:txXfrm rot="-5400000">
        <a:off x="2008022" y="2737540"/>
        <a:ext cx="3831048" cy="6211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6B1A8-C2AC-4DC3-A9A2-E2B2B0235448}" type="datetimeFigureOut">
              <a:rPr lang="en-ZA" smtClean="0"/>
              <a:t>2014/05/22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0948E2-2ECF-4B13-9C2D-7832DB9E8DF1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763133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BA5532-B6EE-4A6D-B698-9C0A8E66E2E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495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57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224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142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982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66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827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46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892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792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10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18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02807-BBE9-B644-A5C8-5D2C8C6F5AD4}" type="datetimeFigureOut">
              <a:rPr lang="en-US" smtClean="0"/>
              <a:t>5/22/2014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E9B5E-B935-074C-94E9-16B24445B9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78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Volumes/Seagate%20Expansion%20Drive/WORK/THOMPSONS_AFRICA/PRESENTATIONS/TA_Presentation_Craig%20Folder/slides/slide36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Volumes/Seagate%20Expansion%20Drive/WORK/THOMPSONS_AFRICA/PRESENTATIONS/TA_Presentation_Craig%20Folder/slides/slide37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Volumes/Seagate%20Expansion%20Drive/WORK/THOMPSONS_AFRICA/PRESENTATIONS/TA_Presentation_Craig%20Folder/slides/slide38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file://localhost/Volumes/Seagate%20Expansion%20Drive/WORK/THOMPSONS_AFRICA/PRESENTATIONS/TA_Presentation_Craig%20Folder/slides/slide35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8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1277655"/>
            <a:ext cx="849264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AFRICAN RENAISSANCE CONFERENCE </a:t>
            </a:r>
          </a:p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22 – 23 MAY 2014 </a:t>
            </a:r>
            <a:endParaRPr lang="en-ZA" sz="2800" b="1" dirty="0" smtClean="0">
              <a:solidFill>
                <a:schemeClr val="bg1"/>
              </a:solidFill>
            </a:endParaRPr>
          </a:p>
          <a:p>
            <a:pPr algn="ctr"/>
            <a:endParaRPr lang="en-ZA" sz="2800" b="1" dirty="0">
              <a:solidFill>
                <a:schemeClr val="bg1"/>
              </a:solidFill>
            </a:endParaRPr>
          </a:p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CONNECTIVITY ON THE AFRICAN CONTINENT THROUGH TOURISM  </a:t>
            </a:r>
            <a:endParaRPr lang="en-ZA" sz="2800" b="1" dirty="0" smtClean="0">
              <a:solidFill>
                <a:schemeClr val="bg1"/>
              </a:solidFill>
            </a:endParaRPr>
          </a:p>
          <a:p>
            <a:pPr algn="ctr"/>
            <a:endParaRPr lang="en-ZA" sz="2800" b="1" dirty="0">
              <a:solidFill>
                <a:schemeClr val="bg1"/>
              </a:solidFill>
            </a:endParaRPr>
          </a:p>
          <a:p>
            <a:pPr algn="ctr"/>
            <a:endParaRPr lang="en-ZA" sz="2800" b="1" dirty="0" smtClean="0">
              <a:solidFill>
                <a:schemeClr val="bg1"/>
              </a:solidFill>
            </a:endParaRPr>
          </a:p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TOUR OPERATORS: Marketing Agents For A Destination</a:t>
            </a:r>
          </a:p>
          <a:p>
            <a:pPr algn="ctr"/>
            <a:endParaRPr lang="en-ZA" sz="2800" b="1" dirty="0">
              <a:solidFill>
                <a:schemeClr val="bg1"/>
              </a:solidFill>
            </a:endParaRPr>
          </a:p>
          <a:p>
            <a:pPr algn="ctr"/>
            <a:r>
              <a:rPr lang="en-ZA" sz="2800" b="1" i="1" dirty="0" smtClean="0">
                <a:solidFill>
                  <a:schemeClr val="bg1"/>
                </a:solidFill>
              </a:rPr>
              <a:t>By Craig Drysdale  </a:t>
            </a:r>
            <a:endParaRPr lang="en-ZA" sz="2800" b="1" i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286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76225" y="1234274"/>
            <a:ext cx="8458201" cy="5427697"/>
            <a:chOff x="276225" y="817568"/>
            <a:chExt cx="8458201" cy="5427697"/>
          </a:xfrm>
          <a:solidFill>
            <a:schemeClr val="tx1">
              <a:lumMod val="50000"/>
              <a:lumOff val="50000"/>
            </a:schemeClr>
          </a:solidFill>
        </p:grpSpPr>
        <p:grpSp>
          <p:nvGrpSpPr>
            <p:cNvPr id="496" name="Group 495"/>
            <p:cNvGrpSpPr/>
            <p:nvPr/>
          </p:nvGrpSpPr>
          <p:grpSpPr>
            <a:xfrm>
              <a:off x="1898652" y="3357584"/>
              <a:ext cx="1341439" cy="2887681"/>
              <a:chOff x="1898652" y="3357584"/>
              <a:chExt cx="1341439" cy="2887681"/>
            </a:xfrm>
            <a:grpFill/>
          </p:grpSpPr>
          <p:sp>
            <p:nvSpPr>
              <p:cNvPr id="268" name="Freeform 270"/>
              <p:cNvSpPr>
                <a:spLocks/>
              </p:cNvSpPr>
              <p:nvPr/>
            </p:nvSpPr>
            <p:spPr bwMode="auto">
              <a:xfrm>
                <a:off x="2667003" y="5014945"/>
                <a:ext cx="136525" cy="182564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9" name="Freeform 271"/>
              <p:cNvSpPr>
                <a:spLocks/>
              </p:cNvSpPr>
              <p:nvPr/>
            </p:nvSpPr>
            <p:spPr bwMode="auto">
              <a:xfrm>
                <a:off x="2667003" y="5014945"/>
                <a:ext cx="136525" cy="182564"/>
              </a:xfrm>
              <a:custGeom>
                <a:avLst/>
                <a:gdLst/>
                <a:ahLst/>
                <a:cxnLst>
                  <a:cxn ang="0">
                    <a:pos x="0" y="90"/>
                  </a:cxn>
                  <a:cxn ang="0">
                    <a:pos x="46" y="115"/>
                  </a:cxn>
                  <a:cxn ang="0">
                    <a:pos x="76" y="100"/>
                  </a:cxn>
                  <a:cxn ang="0">
                    <a:pos x="86" y="90"/>
                  </a:cxn>
                  <a:cxn ang="0">
                    <a:pos x="86" y="64"/>
                  </a:cxn>
                  <a:cxn ang="0">
                    <a:pos x="76" y="40"/>
                  </a:cxn>
                  <a:cxn ang="0">
                    <a:pos x="31" y="10"/>
                  </a:cxn>
                  <a:cxn ang="0">
                    <a:pos x="31" y="28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90"/>
                  </a:cxn>
                </a:cxnLst>
                <a:rect l="0" t="0" r="r" b="b"/>
                <a:pathLst>
                  <a:path w="86" h="115">
                    <a:moveTo>
                      <a:pt x="0" y="90"/>
                    </a:moveTo>
                    <a:lnTo>
                      <a:pt x="46" y="115"/>
                    </a:lnTo>
                    <a:lnTo>
                      <a:pt x="76" y="100"/>
                    </a:lnTo>
                    <a:lnTo>
                      <a:pt x="86" y="90"/>
                    </a:lnTo>
                    <a:lnTo>
                      <a:pt x="86" y="64"/>
                    </a:lnTo>
                    <a:lnTo>
                      <a:pt x="76" y="40"/>
                    </a:lnTo>
                    <a:lnTo>
                      <a:pt x="31" y="10"/>
                    </a:lnTo>
                    <a:lnTo>
                      <a:pt x="31" y="28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0" name="Freeform 272"/>
              <p:cNvSpPr>
                <a:spLocks/>
              </p:cNvSpPr>
              <p:nvPr/>
            </p:nvSpPr>
            <p:spPr bwMode="auto">
              <a:xfrm>
                <a:off x="2127252" y="3640161"/>
                <a:ext cx="1112839" cy="1517660"/>
              </a:xfrm>
              <a:custGeom>
                <a:avLst/>
                <a:gdLst/>
                <a:ahLst/>
                <a:cxnLst>
                  <a:cxn ang="0">
                    <a:pos x="406" y="43"/>
                  </a:cxn>
                  <a:cxn ang="0">
                    <a:pos x="425" y="89"/>
                  </a:cxn>
                  <a:cxn ang="0">
                    <a:pos x="406" y="134"/>
                  </a:cxn>
                  <a:cxn ang="0">
                    <a:pos x="415" y="170"/>
                  </a:cxn>
                  <a:cxn ang="0">
                    <a:pos x="446" y="134"/>
                  </a:cxn>
                  <a:cxn ang="0">
                    <a:pos x="446" y="170"/>
                  </a:cxn>
                  <a:cxn ang="0">
                    <a:pos x="470" y="144"/>
                  </a:cxn>
                  <a:cxn ang="0">
                    <a:pos x="514" y="170"/>
                  </a:cxn>
                  <a:cxn ang="0">
                    <a:pos x="525" y="180"/>
                  </a:cxn>
                  <a:cxn ang="0">
                    <a:pos x="547" y="180"/>
                  </a:cxn>
                  <a:cxn ang="0">
                    <a:pos x="614" y="194"/>
                  </a:cxn>
                  <a:cxn ang="0">
                    <a:pos x="691" y="259"/>
                  </a:cxn>
                  <a:cxn ang="0">
                    <a:pos x="701" y="325"/>
                  </a:cxn>
                  <a:cxn ang="0">
                    <a:pos x="636" y="451"/>
                  </a:cxn>
                  <a:cxn ang="0">
                    <a:pos x="636" y="568"/>
                  </a:cxn>
                  <a:cxn ang="0">
                    <a:pos x="614" y="647"/>
                  </a:cxn>
                  <a:cxn ang="0">
                    <a:pos x="593" y="673"/>
                  </a:cxn>
                  <a:cxn ang="0">
                    <a:pos x="547" y="683"/>
                  </a:cxn>
                  <a:cxn ang="0">
                    <a:pos x="538" y="698"/>
                  </a:cxn>
                  <a:cxn ang="0">
                    <a:pos x="525" y="709"/>
                  </a:cxn>
                  <a:cxn ang="0">
                    <a:pos x="483" y="763"/>
                  </a:cxn>
                  <a:cxn ang="0">
                    <a:pos x="470" y="850"/>
                  </a:cxn>
                  <a:cxn ang="0">
                    <a:pos x="437" y="918"/>
                  </a:cxn>
                  <a:cxn ang="0">
                    <a:pos x="425" y="930"/>
                  </a:cxn>
                  <a:cxn ang="0">
                    <a:pos x="370" y="875"/>
                  </a:cxn>
                  <a:cxn ang="0">
                    <a:pos x="348" y="865"/>
                  </a:cxn>
                  <a:cxn ang="0">
                    <a:pos x="385" y="803"/>
                  </a:cxn>
                  <a:cxn ang="0">
                    <a:pos x="385" y="748"/>
                  </a:cxn>
                  <a:cxn ang="0">
                    <a:pos x="370" y="709"/>
                  </a:cxn>
                  <a:cxn ang="0">
                    <a:pos x="348" y="673"/>
                  </a:cxn>
                  <a:cxn ang="0">
                    <a:pos x="305" y="658"/>
                  </a:cxn>
                  <a:cxn ang="0">
                    <a:pos x="305" y="568"/>
                  </a:cxn>
                  <a:cxn ang="0">
                    <a:pos x="284" y="528"/>
                  </a:cxn>
                  <a:cxn ang="0">
                    <a:pos x="254" y="506"/>
                  </a:cxn>
                  <a:cxn ang="0">
                    <a:pos x="238" y="467"/>
                  </a:cxn>
                  <a:cxn ang="0">
                    <a:pos x="152" y="401"/>
                  </a:cxn>
                  <a:cxn ang="0">
                    <a:pos x="119" y="361"/>
                  </a:cxn>
                  <a:cxn ang="0">
                    <a:pos x="75" y="390"/>
                  </a:cxn>
                  <a:cxn ang="0">
                    <a:pos x="54" y="361"/>
                  </a:cxn>
                  <a:cxn ang="0">
                    <a:pos x="8" y="350"/>
                  </a:cxn>
                  <a:cxn ang="0">
                    <a:pos x="8" y="271"/>
                  </a:cxn>
                  <a:cxn ang="0">
                    <a:pos x="64" y="235"/>
                  </a:cxn>
                  <a:cxn ang="0">
                    <a:pos x="54" y="115"/>
                  </a:cxn>
                  <a:cxn ang="0">
                    <a:pos x="64" y="105"/>
                  </a:cxn>
                  <a:cxn ang="0">
                    <a:pos x="109" y="79"/>
                  </a:cxn>
                  <a:cxn ang="0">
                    <a:pos x="119" y="105"/>
                  </a:cxn>
                  <a:cxn ang="0">
                    <a:pos x="174" y="79"/>
                  </a:cxn>
                  <a:cxn ang="0">
                    <a:pos x="161" y="43"/>
                  </a:cxn>
                  <a:cxn ang="0">
                    <a:pos x="186" y="43"/>
                  </a:cxn>
                  <a:cxn ang="0">
                    <a:pos x="229" y="0"/>
                  </a:cxn>
                  <a:cxn ang="0">
                    <a:pos x="254" y="24"/>
                  </a:cxn>
                  <a:cxn ang="0">
                    <a:pos x="254" y="89"/>
                  </a:cxn>
                  <a:cxn ang="0">
                    <a:pos x="293" y="79"/>
                  </a:cxn>
                  <a:cxn ang="0">
                    <a:pos x="318" y="79"/>
                  </a:cxn>
                  <a:cxn ang="0">
                    <a:pos x="348" y="79"/>
                  </a:cxn>
                  <a:cxn ang="0">
                    <a:pos x="395" y="24"/>
                  </a:cxn>
                </a:cxnLst>
                <a:rect l="0" t="0" r="r" b="b"/>
                <a:pathLst>
                  <a:path w="701" h="956">
                    <a:moveTo>
                      <a:pt x="395" y="24"/>
                    </a:moveTo>
                    <a:lnTo>
                      <a:pt x="406" y="43"/>
                    </a:lnTo>
                    <a:lnTo>
                      <a:pt x="415" y="79"/>
                    </a:lnTo>
                    <a:lnTo>
                      <a:pt x="425" y="89"/>
                    </a:lnTo>
                    <a:lnTo>
                      <a:pt x="425" y="105"/>
                    </a:lnTo>
                    <a:lnTo>
                      <a:pt x="406" y="134"/>
                    </a:lnTo>
                    <a:lnTo>
                      <a:pt x="406" y="155"/>
                    </a:lnTo>
                    <a:lnTo>
                      <a:pt x="415" y="170"/>
                    </a:lnTo>
                    <a:lnTo>
                      <a:pt x="415" y="144"/>
                    </a:lnTo>
                    <a:lnTo>
                      <a:pt x="446" y="134"/>
                    </a:lnTo>
                    <a:lnTo>
                      <a:pt x="461" y="134"/>
                    </a:lnTo>
                    <a:lnTo>
                      <a:pt x="446" y="170"/>
                    </a:lnTo>
                    <a:lnTo>
                      <a:pt x="461" y="144"/>
                    </a:lnTo>
                    <a:lnTo>
                      <a:pt x="470" y="144"/>
                    </a:lnTo>
                    <a:lnTo>
                      <a:pt x="505" y="155"/>
                    </a:lnTo>
                    <a:lnTo>
                      <a:pt x="514" y="170"/>
                    </a:lnTo>
                    <a:lnTo>
                      <a:pt x="525" y="170"/>
                    </a:lnTo>
                    <a:lnTo>
                      <a:pt x="525" y="180"/>
                    </a:lnTo>
                    <a:lnTo>
                      <a:pt x="525" y="194"/>
                    </a:lnTo>
                    <a:lnTo>
                      <a:pt x="547" y="180"/>
                    </a:lnTo>
                    <a:lnTo>
                      <a:pt x="581" y="206"/>
                    </a:lnTo>
                    <a:lnTo>
                      <a:pt x="614" y="194"/>
                    </a:lnTo>
                    <a:lnTo>
                      <a:pt x="669" y="245"/>
                    </a:lnTo>
                    <a:lnTo>
                      <a:pt x="691" y="259"/>
                    </a:lnTo>
                    <a:lnTo>
                      <a:pt x="701" y="300"/>
                    </a:lnTo>
                    <a:lnTo>
                      <a:pt x="701" y="325"/>
                    </a:lnTo>
                    <a:lnTo>
                      <a:pt x="691" y="361"/>
                    </a:lnTo>
                    <a:lnTo>
                      <a:pt x="636" y="451"/>
                    </a:lnTo>
                    <a:lnTo>
                      <a:pt x="636" y="556"/>
                    </a:lnTo>
                    <a:lnTo>
                      <a:pt x="636" y="568"/>
                    </a:lnTo>
                    <a:lnTo>
                      <a:pt x="636" y="607"/>
                    </a:lnTo>
                    <a:lnTo>
                      <a:pt x="614" y="647"/>
                    </a:lnTo>
                    <a:lnTo>
                      <a:pt x="614" y="658"/>
                    </a:lnTo>
                    <a:lnTo>
                      <a:pt x="593" y="673"/>
                    </a:lnTo>
                    <a:lnTo>
                      <a:pt x="593" y="683"/>
                    </a:lnTo>
                    <a:lnTo>
                      <a:pt x="547" y="683"/>
                    </a:lnTo>
                    <a:lnTo>
                      <a:pt x="547" y="698"/>
                    </a:lnTo>
                    <a:lnTo>
                      <a:pt x="538" y="698"/>
                    </a:lnTo>
                    <a:lnTo>
                      <a:pt x="538" y="709"/>
                    </a:lnTo>
                    <a:lnTo>
                      <a:pt x="525" y="709"/>
                    </a:lnTo>
                    <a:lnTo>
                      <a:pt x="514" y="723"/>
                    </a:lnTo>
                    <a:lnTo>
                      <a:pt x="483" y="763"/>
                    </a:lnTo>
                    <a:lnTo>
                      <a:pt x="492" y="829"/>
                    </a:lnTo>
                    <a:lnTo>
                      <a:pt x="470" y="850"/>
                    </a:lnTo>
                    <a:lnTo>
                      <a:pt x="461" y="894"/>
                    </a:lnTo>
                    <a:lnTo>
                      <a:pt x="437" y="918"/>
                    </a:lnTo>
                    <a:lnTo>
                      <a:pt x="425" y="956"/>
                    </a:lnTo>
                    <a:lnTo>
                      <a:pt x="425" y="930"/>
                    </a:lnTo>
                    <a:lnTo>
                      <a:pt x="415" y="904"/>
                    </a:lnTo>
                    <a:lnTo>
                      <a:pt x="370" y="875"/>
                    </a:lnTo>
                    <a:lnTo>
                      <a:pt x="370" y="894"/>
                    </a:lnTo>
                    <a:lnTo>
                      <a:pt x="348" y="865"/>
                    </a:lnTo>
                    <a:lnTo>
                      <a:pt x="339" y="865"/>
                    </a:lnTo>
                    <a:lnTo>
                      <a:pt x="385" y="803"/>
                    </a:lnTo>
                    <a:lnTo>
                      <a:pt x="395" y="784"/>
                    </a:lnTo>
                    <a:lnTo>
                      <a:pt x="385" y="748"/>
                    </a:lnTo>
                    <a:lnTo>
                      <a:pt x="370" y="748"/>
                    </a:lnTo>
                    <a:lnTo>
                      <a:pt x="370" y="709"/>
                    </a:lnTo>
                    <a:lnTo>
                      <a:pt x="348" y="709"/>
                    </a:lnTo>
                    <a:lnTo>
                      <a:pt x="348" y="673"/>
                    </a:lnTo>
                    <a:lnTo>
                      <a:pt x="339" y="673"/>
                    </a:lnTo>
                    <a:lnTo>
                      <a:pt x="305" y="658"/>
                    </a:lnTo>
                    <a:lnTo>
                      <a:pt x="293" y="618"/>
                    </a:lnTo>
                    <a:lnTo>
                      <a:pt x="305" y="568"/>
                    </a:lnTo>
                    <a:lnTo>
                      <a:pt x="284" y="542"/>
                    </a:lnTo>
                    <a:lnTo>
                      <a:pt x="284" y="528"/>
                    </a:lnTo>
                    <a:lnTo>
                      <a:pt x="254" y="517"/>
                    </a:lnTo>
                    <a:lnTo>
                      <a:pt x="254" y="506"/>
                    </a:lnTo>
                    <a:lnTo>
                      <a:pt x="254" y="491"/>
                    </a:lnTo>
                    <a:lnTo>
                      <a:pt x="238" y="467"/>
                    </a:lnTo>
                    <a:lnTo>
                      <a:pt x="161" y="426"/>
                    </a:lnTo>
                    <a:lnTo>
                      <a:pt x="152" y="401"/>
                    </a:lnTo>
                    <a:lnTo>
                      <a:pt x="152" y="361"/>
                    </a:lnTo>
                    <a:lnTo>
                      <a:pt x="119" y="361"/>
                    </a:lnTo>
                    <a:lnTo>
                      <a:pt x="97" y="401"/>
                    </a:lnTo>
                    <a:lnTo>
                      <a:pt x="75" y="390"/>
                    </a:lnTo>
                    <a:lnTo>
                      <a:pt x="54" y="390"/>
                    </a:lnTo>
                    <a:lnTo>
                      <a:pt x="54" y="361"/>
                    </a:lnTo>
                    <a:lnTo>
                      <a:pt x="30" y="372"/>
                    </a:lnTo>
                    <a:lnTo>
                      <a:pt x="8" y="350"/>
                    </a:lnTo>
                    <a:lnTo>
                      <a:pt x="0" y="311"/>
                    </a:lnTo>
                    <a:lnTo>
                      <a:pt x="8" y="271"/>
                    </a:lnTo>
                    <a:lnTo>
                      <a:pt x="20" y="245"/>
                    </a:lnTo>
                    <a:lnTo>
                      <a:pt x="64" y="235"/>
                    </a:lnTo>
                    <a:lnTo>
                      <a:pt x="64" y="155"/>
                    </a:lnTo>
                    <a:lnTo>
                      <a:pt x="54" y="115"/>
                    </a:lnTo>
                    <a:lnTo>
                      <a:pt x="75" y="115"/>
                    </a:lnTo>
                    <a:lnTo>
                      <a:pt x="64" y="105"/>
                    </a:lnTo>
                    <a:lnTo>
                      <a:pt x="64" y="89"/>
                    </a:lnTo>
                    <a:lnTo>
                      <a:pt x="109" y="79"/>
                    </a:lnTo>
                    <a:lnTo>
                      <a:pt x="119" y="89"/>
                    </a:lnTo>
                    <a:lnTo>
                      <a:pt x="119" y="105"/>
                    </a:lnTo>
                    <a:lnTo>
                      <a:pt x="140" y="105"/>
                    </a:lnTo>
                    <a:lnTo>
                      <a:pt x="174" y="79"/>
                    </a:lnTo>
                    <a:lnTo>
                      <a:pt x="161" y="64"/>
                    </a:lnTo>
                    <a:lnTo>
                      <a:pt x="161" y="43"/>
                    </a:lnTo>
                    <a:lnTo>
                      <a:pt x="152" y="24"/>
                    </a:lnTo>
                    <a:lnTo>
                      <a:pt x="186" y="43"/>
                    </a:lnTo>
                    <a:lnTo>
                      <a:pt x="229" y="14"/>
                    </a:lnTo>
                    <a:lnTo>
                      <a:pt x="229" y="0"/>
                    </a:lnTo>
                    <a:lnTo>
                      <a:pt x="238" y="0"/>
                    </a:lnTo>
                    <a:lnTo>
                      <a:pt x="254" y="24"/>
                    </a:lnTo>
                    <a:lnTo>
                      <a:pt x="238" y="64"/>
                    </a:lnTo>
                    <a:lnTo>
                      <a:pt x="254" y="89"/>
                    </a:lnTo>
                    <a:lnTo>
                      <a:pt x="263" y="89"/>
                    </a:lnTo>
                    <a:lnTo>
                      <a:pt x="293" y="79"/>
                    </a:lnTo>
                    <a:lnTo>
                      <a:pt x="305" y="79"/>
                    </a:lnTo>
                    <a:lnTo>
                      <a:pt x="318" y="79"/>
                    </a:lnTo>
                    <a:lnTo>
                      <a:pt x="318" y="64"/>
                    </a:lnTo>
                    <a:lnTo>
                      <a:pt x="348" y="79"/>
                    </a:lnTo>
                    <a:lnTo>
                      <a:pt x="370" y="79"/>
                    </a:lnTo>
                    <a:lnTo>
                      <a:pt x="395" y="2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1" name="Freeform 273"/>
              <p:cNvSpPr>
                <a:spLocks/>
              </p:cNvSpPr>
              <p:nvPr/>
            </p:nvSpPr>
            <p:spPr bwMode="auto">
              <a:xfrm>
                <a:off x="2127252" y="3640161"/>
                <a:ext cx="1112839" cy="1517660"/>
              </a:xfrm>
              <a:custGeom>
                <a:avLst/>
                <a:gdLst/>
                <a:ahLst/>
                <a:cxnLst>
                  <a:cxn ang="0">
                    <a:pos x="406" y="43"/>
                  </a:cxn>
                  <a:cxn ang="0">
                    <a:pos x="425" y="89"/>
                  </a:cxn>
                  <a:cxn ang="0">
                    <a:pos x="406" y="134"/>
                  </a:cxn>
                  <a:cxn ang="0">
                    <a:pos x="415" y="170"/>
                  </a:cxn>
                  <a:cxn ang="0">
                    <a:pos x="446" y="134"/>
                  </a:cxn>
                  <a:cxn ang="0">
                    <a:pos x="446" y="170"/>
                  </a:cxn>
                  <a:cxn ang="0">
                    <a:pos x="470" y="144"/>
                  </a:cxn>
                  <a:cxn ang="0">
                    <a:pos x="514" y="170"/>
                  </a:cxn>
                  <a:cxn ang="0">
                    <a:pos x="525" y="180"/>
                  </a:cxn>
                  <a:cxn ang="0">
                    <a:pos x="547" y="180"/>
                  </a:cxn>
                  <a:cxn ang="0">
                    <a:pos x="614" y="194"/>
                  </a:cxn>
                  <a:cxn ang="0">
                    <a:pos x="691" y="259"/>
                  </a:cxn>
                  <a:cxn ang="0">
                    <a:pos x="701" y="325"/>
                  </a:cxn>
                  <a:cxn ang="0">
                    <a:pos x="636" y="451"/>
                  </a:cxn>
                  <a:cxn ang="0">
                    <a:pos x="636" y="568"/>
                  </a:cxn>
                  <a:cxn ang="0">
                    <a:pos x="614" y="647"/>
                  </a:cxn>
                  <a:cxn ang="0">
                    <a:pos x="593" y="673"/>
                  </a:cxn>
                  <a:cxn ang="0">
                    <a:pos x="547" y="683"/>
                  </a:cxn>
                  <a:cxn ang="0">
                    <a:pos x="538" y="698"/>
                  </a:cxn>
                  <a:cxn ang="0">
                    <a:pos x="525" y="709"/>
                  </a:cxn>
                  <a:cxn ang="0">
                    <a:pos x="483" y="763"/>
                  </a:cxn>
                  <a:cxn ang="0">
                    <a:pos x="470" y="850"/>
                  </a:cxn>
                  <a:cxn ang="0">
                    <a:pos x="437" y="918"/>
                  </a:cxn>
                  <a:cxn ang="0">
                    <a:pos x="425" y="930"/>
                  </a:cxn>
                  <a:cxn ang="0">
                    <a:pos x="370" y="875"/>
                  </a:cxn>
                  <a:cxn ang="0">
                    <a:pos x="348" y="865"/>
                  </a:cxn>
                  <a:cxn ang="0">
                    <a:pos x="385" y="803"/>
                  </a:cxn>
                  <a:cxn ang="0">
                    <a:pos x="385" y="748"/>
                  </a:cxn>
                  <a:cxn ang="0">
                    <a:pos x="370" y="709"/>
                  </a:cxn>
                  <a:cxn ang="0">
                    <a:pos x="348" y="673"/>
                  </a:cxn>
                  <a:cxn ang="0">
                    <a:pos x="305" y="658"/>
                  </a:cxn>
                  <a:cxn ang="0">
                    <a:pos x="305" y="568"/>
                  </a:cxn>
                  <a:cxn ang="0">
                    <a:pos x="284" y="528"/>
                  </a:cxn>
                  <a:cxn ang="0">
                    <a:pos x="254" y="506"/>
                  </a:cxn>
                  <a:cxn ang="0">
                    <a:pos x="238" y="467"/>
                  </a:cxn>
                  <a:cxn ang="0">
                    <a:pos x="152" y="401"/>
                  </a:cxn>
                  <a:cxn ang="0">
                    <a:pos x="119" y="361"/>
                  </a:cxn>
                  <a:cxn ang="0">
                    <a:pos x="75" y="390"/>
                  </a:cxn>
                  <a:cxn ang="0">
                    <a:pos x="54" y="361"/>
                  </a:cxn>
                  <a:cxn ang="0">
                    <a:pos x="8" y="350"/>
                  </a:cxn>
                  <a:cxn ang="0">
                    <a:pos x="8" y="271"/>
                  </a:cxn>
                  <a:cxn ang="0">
                    <a:pos x="64" y="235"/>
                  </a:cxn>
                  <a:cxn ang="0">
                    <a:pos x="54" y="115"/>
                  </a:cxn>
                  <a:cxn ang="0">
                    <a:pos x="64" y="105"/>
                  </a:cxn>
                  <a:cxn ang="0">
                    <a:pos x="109" y="79"/>
                  </a:cxn>
                  <a:cxn ang="0">
                    <a:pos x="119" y="105"/>
                  </a:cxn>
                  <a:cxn ang="0">
                    <a:pos x="174" y="79"/>
                  </a:cxn>
                  <a:cxn ang="0">
                    <a:pos x="161" y="43"/>
                  </a:cxn>
                  <a:cxn ang="0">
                    <a:pos x="186" y="43"/>
                  </a:cxn>
                  <a:cxn ang="0">
                    <a:pos x="229" y="0"/>
                  </a:cxn>
                  <a:cxn ang="0">
                    <a:pos x="254" y="24"/>
                  </a:cxn>
                  <a:cxn ang="0">
                    <a:pos x="254" y="89"/>
                  </a:cxn>
                  <a:cxn ang="0">
                    <a:pos x="293" y="79"/>
                  </a:cxn>
                  <a:cxn ang="0">
                    <a:pos x="318" y="79"/>
                  </a:cxn>
                  <a:cxn ang="0">
                    <a:pos x="348" y="79"/>
                  </a:cxn>
                  <a:cxn ang="0">
                    <a:pos x="395" y="24"/>
                  </a:cxn>
                </a:cxnLst>
                <a:rect l="0" t="0" r="r" b="b"/>
                <a:pathLst>
                  <a:path w="701" h="956">
                    <a:moveTo>
                      <a:pt x="395" y="24"/>
                    </a:moveTo>
                    <a:lnTo>
                      <a:pt x="406" y="43"/>
                    </a:lnTo>
                    <a:lnTo>
                      <a:pt x="415" y="79"/>
                    </a:lnTo>
                    <a:lnTo>
                      <a:pt x="425" y="89"/>
                    </a:lnTo>
                    <a:lnTo>
                      <a:pt x="425" y="105"/>
                    </a:lnTo>
                    <a:lnTo>
                      <a:pt x="406" y="134"/>
                    </a:lnTo>
                    <a:lnTo>
                      <a:pt x="406" y="155"/>
                    </a:lnTo>
                    <a:lnTo>
                      <a:pt x="415" y="170"/>
                    </a:lnTo>
                    <a:lnTo>
                      <a:pt x="415" y="144"/>
                    </a:lnTo>
                    <a:lnTo>
                      <a:pt x="446" y="134"/>
                    </a:lnTo>
                    <a:lnTo>
                      <a:pt x="461" y="134"/>
                    </a:lnTo>
                    <a:lnTo>
                      <a:pt x="446" y="170"/>
                    </a:lnTo>
                    <a:lnTo>
                      <a:pt x="461" y="144"/>
                    </a:lnTo>
                    <a:lnTo>
                      <a:pt x="470" y="144"/>
                    </a:lnTo>
                    <a:lnTo>
                      <a:pt x="505" y="155"/>
                    </a:lnTo>
                    <a:lnTo>
                      <a:pt x="514" y="170"/>
                    </a:lnTo>
                    <a:lnTo>
                      <a:pt x="525" y="170"/>
                    </a:lnTo>
                    <a:lnTo>
                      <a:pt x="525" y="180"/>
                    </a:lnTo>
                    <a:lnTo>
                      <a:pt x="525" y="194"/>
                    </a:lnTo>
                    <a:lnTo>
                      <a:pt x="547" y="180"/>
                    </a:lnTo>
                    <a:lnTo>
                      <a:pt x="581" y="206"/>
                    </a:lnTo>
                    <a:lnTo>
                      <a:pt x="614" y="194"/>
                    </a:lnTo>
                    <a:lnTo>
                      <a:pt x="669" y="245"/>
                    </a:lnTo>
                    <a:lnTo>
                      <a:pt x="691" y="259"/>
                    </a:lnTo>
                    <a:lnTo>
                      <a:pt x="701" y="300"/>
                    </a:lnTo>
                    <a:lnTo>
                      <a:pt x="701" y="325"/>
                    </a:lnTo>
                    <a:lnTo>
                      <a:pt x="691" y="361"/>
                    </a:lnTo>
                    <a:lnTo>
                      <a:pt x="636" y="451"/>
                    </a:lnTo>
                    <a:lnTo>
                      <a:pt x="636" y="556"/>
                    </a:lnTo>
                    <a:lnTo>
                      <a:pt x="636" y="568"/>
                    </a:lnTo>
                    <a:lnTo>
                      <a:pt x="636" y="607"/>
                    </a:lnTo>
                    <a:lnTo>
                      <a:pt x="614" y="647"/>
                    </a:lnTo>
                    <a:lnTo>
                      <a:pt x="614" y="658"/>
                    </a:lnTo>
                    <a:lnTo>
                      <a:pt x="593" y="673"/>
                    </a:lnTo>
                    <a:lnTo>
                      <a:pt x="593" y="683"/>
                    </a:lnTo>
                    <a:lnTo>
                      <a:pt x="547" y="683"/>
                    </a:lnTo>
                    <a:lnTo>
                      <a:pt x="547" y="698"/>
                    </a:lnTo>
                    <a:lnTo>
                      <a:pt x="538" y="698"/>
                    </a:lnTo>
                    <a:lnTo>
                      <a:pt x="538" y="709"/>
                    </a:lnTo>
                    <a:lnTo>
                      <a:pt x="525" y="709"/>
                    </a:lnTo>
                    <a:lnTo>
                      <a:pt x="514" y="723"/>
                    </a:lnTo>
                    <a:lnTo>
                      <a:pt x="483" y="763"/>
                    </a:lnTo>
                    <a:lnTo>
                      <a:pt x="492" y="829"/>
                    </a:lnTo>
                    <a:lnTo>
                      <a:pt x="470" y="850"/>
                    </a:lnTo>
                    <a:lnTo>
                      <a:pt x="461" y="894"/>
                    </a:lnTo>
                    <a:lnTo>
                      <a:pt x="437" y="918"/>
                    </a:lnTo>
                    <a:lnTo>
                      <a:pt x="425" y="956"/>
                    </a:lnTo>
                    <a:lnTo>
                      <a:pt x="425" y="930"/>
                    </a:lnTo>
                    <a:lnTo>
                      <a:pt x="415" y="904"/>
                    </a:lnTo>
                    <a:lnTo>
                      <a:pt x="370" y="875"/>
                    </a:lnTo>
                    <a:lnTo>
                      <a:pt x="370" y="894"/>
                    </a:lnTo>
                    <a:lnTo>
                      <a:pt x="348" y="865"/>
                    </a:lnTo>
                    <a:lnTo>
                      <a:pt x="339" y="865"/>
                    </a:lnTo>
                    <a:lnTo>
                      <a:pt x="385" y="803"/>
                    </a:lnTo>
                    <a:lnTo>
                      <a:pt x="395" y="784"/>
                    </a:lnTo>
                    <a:lnTo>
                      <a:pt x="385" y="748"/>
                    </a:lnTo>
                    <a:lnTo>
                      <a:pt x="370" y="748"/>
                    </a:lnTo>
                    <a:lnTo>
                      <a:pt x="370" y="709"/>
                    </a:lnTo>
                    <a:lnTo>
                      <a:pt x="348" y="709"/>
                    </a:lnTo>
                    <a:lnTo>
                      <a:pt x="348" y="673"/>
                    </a:lnTo>
                    <a:lnTo>
                      <a:pt x="339" y="673"/>
                    </a:lnTo>
                    <a:lnTo>
                      <a:pt x="305" y="658"/>
                    </a:lnTo>
                    <a:lnTo>
                      <a:pt x="293" y="618"/>
                    </a:lnTo>
                    <a:lnTo>
                      <a:pt x="305" y="568"/>
                    </a:lnTo>
                    <a:lnTo>
                      <a:pt x="284" y="542"/>
                    </a:lnTo>
                    <a:lnTo>
                      <a:pt x="284" y="528"/>
                    </a:lnTo>
                    <a:lnTo>
                      <a:pt x="254" y="517"/>
                    </a:lnTo>
                    <a:lnTo>
                      <a:pt x="254" y="506"/>
                    </a:lnTo>
                    <a:lnTo>
                      <a:pt x="254" y="491"/>
                    </a:lnTo>
                    <a:lnTo>
                      <a:pt x="238" y="467"/>
                    </a:lnTo>
                    <a:lnTo>
                      <a:pt x="161" y="426"/>
                    </a:lnTo>
                    <a:lnTo>
                      <a:pt x="152" y="401"/>
                    </a:lnTo>
                    <a:lnTo>
                      <a:pt x="152" y="361"/>
                    </a:lnTo>
                    <a:lnTo>
                      <a:pt x="119" y="361"/>
                    </a:lnTo>
                    <a:lnTo>
                      <a:pt x="97" y="401"/>
                    </a:lnTo>
                    <a:lnTo>
                      <a:pt x="75" y="390"/>
                    </a:lnTo>
                    <a:lnTo>
                      <a:pt x="54" y="390"/>
                    </a:lnTo>
                    <a:lnTo>
                      <a:pt x="54" y="361"/>
                    </a:lnTo>
                    <a:lnTo>
                      <a:pt x="30" y="372"/>
                    </a:lnTo>
                    <a:lnTo>
                      <a:pt x="8" y="350"/>
                    </a:lnTo>
                    <a:lnTo>
                      <a:pt x="0" y="311"/>
                    </a:lnTo>
                    <a:lnTo>
                      <a:pt x="8" y="271"/>
                    </a:lnTo>
                    <a:lnTo>
                      <a:pt x="20" y="245"/>
                    </a:lnTo>
                    <a:lnTo>
                      <a:pt x="64" y="235"/>
                    </a:lnTo>
                    <a:lnTo>
                      <a:pt x="64" y="155"/>
                    </a:lnTo>
                    <a:lnTo>
                      <a:pt x="54" y="115"/>
                    </a:lnTo>
                    <a:lnTo>
                      <a:pt x="75" y="115"/>
                    </a:lnTo>
                    <a:lnTo>
                      <a:pt x="64" y="105"/>
                    </a:lnTo>
                    <a:lnTo>
                      <a:pt x="64" y="89"/>
                    </a:lnTo>
                    <a:lnTo>
                      <a:pt x="109" y="79"/>
                    </a:lnTo>
                    <a:lnTo>
                      <a:pt x="119" y="89"/>
                    </a:lnTo>
                    <a:lnTo>
                      <a:pt x="119" y="105"/>
                    </a:lnTo>
                    <a:lnTo>
                      <a:pt x="140" y="105"/>
                    </a:lnTo>
                    <a:lnTo>
                      <a:pt x="174" y="79"/>
                    </a:lnTo>
                    <a:lnTo>
                      <a:pt x="161" y="64"/>
                    </a:lnTo>
                    <a:lnTo>
                      <a:pt x="161" y="43"/>
                    </a:lnTo>
                    <a:lnTo>
                      <a:pt x="152" y="24"/>
                    </a:lnTo>
                    <a:lnTo>
                      <a:pt x="186" y="43"/>
                    </a:lnTo>
                    <a:lnTo>
                      <a:pt x="229" y="14"/>
                    </a:lnTo>
                    <a:lnTo>
                      <a:pt x="229" y="0"/>
                    </a:lnTo>
                    <a:lnTo>
                      <a:pt x="238" y="0"/>
                    </a:lnTo>
                    <a:lnTo>
                      <a:pt x="254" y="24"/>
                    </a:lnTo>
                    <a:lnTo>
                      <a:pt x="238" y="64"/>
                    </a:lnTo>
                    <a:lnTo>
                      <a:pt x="254" y="89"/>
                    </a:lnTo>
                    <a:lnTo>
                      <a:pt x="263" y="89"/>
                    </a:lnTo>
                    <a:lnTo>
                      <a:pt x="293" y="79"/>
                    </a:lnTo>
                    <a:lnTo>
                      <a:pt x="305" y="79"/>
                    </a:lnTo>
                    <a:lnTo>
                      <a:pt x="318" y="79"/>
                    </a:lnTo>
                    <a:lnTo>
                      <a:pt x="318" y="64"/>
                    </a:lnTo>
                    <a:lnTo>
                      <a:pt x="348" y="79"/>
                    </a:lnTo>
                    <a:lnTo>
                      <a:pt x="370" y="79"/>
                    </a:lnTo>
                    <a:lnTo>
                      <a:pt x="395" y="2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2" name="Freeform 274"/>
              <p:cNvSpPr>
                <a:spLocks/>
              </p:cNvSpPr>
              <p:nvPr/>
            </p:nvSpPr>
            <p:spPr bwMode="auto">
              <a:xfrm>
                <a:off x="2593978" y="5878550"/>
                <a:ext cx="120650" cy="968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3" name="Freeform 275"/>
              <p:cNvSpPr>
                <a:spLocks/>
              </p:cNvSpPr>
              <p:nvPr/>
            </p:nvSpPr>
            <p:spPr bwMode="auto">
              <a:xfrm>
                <a:off x="2593978" y="5878550"/>
                <a:ext cx="120650" cy="968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6" y="61"/>
                  </a:cxn>
                  <a:cxn ang="0">
                    <a:pos x="45" y="61"/>
                  </a:cxn>
                  <a:cxn ang="0">
                    <a:pos x="76" y="50"/>
                  </a:cxn>
                  <a:cxn ang="0">
                    <a:pos x="24" y="24"/>
                  </a:cxn>
                  <a:cxn ang="0">
                    <a:pos x="0" y="0"/>
                  </a:cxn>
                </a:cxnLst>
                <a:rect l="0" t="0" r="r" b="b"/>
                <a:pathLst>
                  <a:path w="76" h="61">
                    <a:moveTo>
                      <a:pt x="0" y="0"/>
                    </a:moveTo>
                    <a:lnTo>
                      <a:pt x="36" y="61"/>
                    </a:lnTo>
                    <a:lnTo>
                      <a:pt x="45" y="61"/>
                    </a:lnTo>
                    <a:lnTo>
                      <a:pt x="76" y="50"/>
                    </a:lnTo>
                    <a:lnTo>
                      <a:pt x="24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4" name="Freeform 276"/>
              <p:cNvSpPr>
                <a:spLocks/>
              </p:cNvSpPr>
              <p:nvPr/>
            </p:nvSpPr>
            <p:spPr bwMode="auto">
              <a:xfrm>
                <a:off x="2490790" y="5878550"/>
                <a:ext cx="160338" cy="96838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101" y="61"/>
                  </a:cxn>
                  <a:cxn ang="0">
                    <a:pos x="76" y="61"/>
                  </a:cxn>
                  <a:cxn ang="0">
                    <a:pos x="76" y="50"/>
                  </a:cxn>
                  <a:cxn ang="0">
                    <a:pos x="54" y="50"/>
                  </a:cxn>
                  <a:cxn ang="0">
                    <a:pos x="24" y="36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0" y="10"/>
                  </a:cxn>
                  <a:cxn ang="0">
                    <a:pos x="54" y="36"/>
                  </a:cxn>
                  <a:cxn ang="0">
                    <a:pos x="54" y="24"/>
                  </a:cxn>
                  <a:cxn ang="0">
                    <a:pos x="63" y="10"/>
                  </a:cxn>
                  <a:cxn ang="0">
                    <a:pos x="54" y="10"/>
                  </a:cxn>
                  <a:cxn ang="0">
                    <a:pos x="42" y="0"/>
                  </a:cxn>
                  <a:cxn ang="0">
                    <a:pos x="63" y="0"/>
                  </a:cxn>
                </a:cxnLst>
                <a:rect l="0" t="0" r="r" b="b"/>
                <a:pathLst>
                  <a:path w="101" h="61">
                    <a:moveTo>
                      <a:pt x="63" y="0"/>
                    </a:moveTo>
                    <a:lnTo>
                      <a:pt x="101" y="61"/>
                    </a:lnTo>
                    <a:lnTo>
                      <a:pt x="76" y="61"/>
                    </a:lnTo>
                    <a:lnTo>
                      <a:pt x="76" y="50"/>
                    </a:lnTo>
                    <a:lnTo>
                      <a:pt x="54" y="50"/>
                    </a:lnTo>
                    <a:lnTo>
                      <a:pt x="24" y="36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0" y="10"/>
                    </a:lnTo>
                    <a:lnTo>
                      <a:pt x="54" y="36"/>
                    </a:lnTo>
                    <a:lnTo>
                      <a:pt x="54" y="24"/>
                    </a:lnTo>
                    <a:lnTo>
                      <a:pt x="63" y="10"/>
                    </a:lnTo>
                    <a:lnTo>
                      <a:pt x="54" y="10"/>
                    </a:lnTo>
                    <a:lnTo>
                      <a:pt x="42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5" name="Freeform 277"/>
              <p:cNvSpPr>
                <a:spLocks/>
              </p:cNvSpPr>
              <p:nvPr/>
            </p:nvSpPr>
            <p:spPr bwMode="auto">
              <a:xfrm>
                <a:off x="2490790" y="5878550"/>
                <a:ext cx="160338" cy="96838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101" y="61"/>
                  </a:cxn>
                  <a:cxn ang="0">
                    <a:pos x="76" y="61"/>
                  </a:cxn>
                  <a:cxn ang="0">
                    <a:pos x="76" y="50"/>
                  </a:cxn>
                  <a:cxn ang="0">
                    <a:pos x="54" y="50"/>
                  </a:cxn>
                  <a:cxn ang="0">
                    <a:pos x="24" y="36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0" y="10"/>
                  </a:cxn>
                  <a:cxn ang="0">
                    <a:pos x="54" y="36"/>
                  </a:cxn>
                  <a:cxn ang="0">
                    <a:pos x="54" y="24"/>
                  </a:cxn>
                  <a:cxn ang="0">
                    <a:pos x="63" y="10"/>
                  </a:cxn>
                  <a:cxn ang="0">
                    <a:pos x="54" y="10"/>
                  </a:cxn>
                  <a:cxn ang="0">
                    <a:pos x="42" y="0"/>
                  </a:cxn>
                  <a:cxn ang="0">
                    <a:pos x="63" y="0"/>
                  </a:cxn>
                </a:cxnLst>
                <a:rect l="0" t="0" r="r" b="b"/>
                <a:pathLst>
                  <a:path w="101" h="61">
                    <a:moveTo>
                      <a:pt x="63" y="0"/>
                    </a:moveTo>
                    <a:lnTo>
                      <a:pt x="101" y="61"/>
                    </a:lnTo>
                    <a:lnTo>
                      <a:pt x="76" y="61"/>
                    </a:lnTo>
                    <a:lnTo>
                      <a:pt x="76" y="50"/>
                    </a:lnTo>
                    <a:lnTo>
                      <a:pt x="54" y="50"/>
                    </a:lnTo>
                    <a:lnTo>
                      <a:pt x="24" y="36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0" y="10"/>
                    </a:lnTo>
                    <a:lnTo>
                      <a:pt x="54" y="36"/>
                    </a:lnTo>
                    <a:lnTo>
                      <a:pt x="54" y="24"/>
                    </a:lnTo>
                    <a:lnTo>
                      <a:pt x="63" y="10"/>
                    </a:lnTo>
                    <a:lnTo>
                      <a:pt x="54" y="10"/>
                    </a:lnTo>
                    <a:lnTo>
                      <a:pt x="42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6" name="Freeform 278"/>
              <p:cNvSpPr>
                <a:spLocks/>
              </p:cNvSpPr>
              <p:nvPr/>
            </p:nvSpPr>
            <p:spPr bwMode="auto">
              <a:xfrm>
                <a:off x="1898652" y="3852887"/>
                <a:ext cx="384175" cy="690567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2" y="101"/>
                  </a:cxn>
                  <a:cxn ang="0">
                    <a:pos x="30" y="111"/>
                  </a:cxn>
                  <a:cxn ang="0">
                    <a:pos x="55" y="72"/>
                  </a:cxn>
                  <a:cxn ang="0">
                    <a:pos x="88" y="60"/>
                  </a:cxn>
                  <a:cxn ang="0">
                    <a:pos x="97" y="36"/>
                  </a:cxn>
                  <a:cxn ang="0">
                    <a:pos x="110" y="21"/>
                  </a:cxn>
                  <a:cxn ang="0">
                    <a:pos x="97" y="0"/>
                  </a:cxn>
                  <a:cxn ang="0">
                    <a:pos x="110" y="0"/>
                  </a:cxn>
                  <a:cxn ang="0">
                    <a:pos x="131" y="21"/>
                  </a:cxn>
                  <a:cxn ang="0">
                    <a:pos x="144" y="60"/>
                  </a:cxn>
                  <a:cxn ang="0">
                    <a:pos x="190" y="46"/>
                  </a:cxn>
                  <a:cxn ang="0">
                    <a:pos x="199" y="60"/>
                  </a:cxn>
                  <a:cxn ang="0">
                    <a:pos x="199" y="86"/>
                  </a:cxn>
                  <a:cxn ang="0">
                    <a:pos x="208" y="101"/>
                  </a:cxn>
                  <a:cxn ang="0">
                    <a:pos x="165" y="111"/>
                  </a:cxn>
                  <a:cxn ang="0">
                    <a:pos x="152" y="137"/>
                  </a:cxn>
                  <a:cxn ang="0">
                    <a:pos x="144" y="177"/>
                  </a:cxn>
                  <a:cxn ang="0">
                    <a:pos x="152" y="217"/>
                  </a:cxn>
                  <a:cxn ang="0">
                    <a:pos x="174" y="238"/>
                  </a:cxn>
                  <a:cxn ang="0">
                    <a:pos x="199" y="228"/>
                  </a:cxn>
                  <a:cxn ang="0">
                    <a:pos x="199" y="257"/>
                  </a:cxn>
                  <a:cxn ang="0">
                    <a:pos x="220" y="257"/>
                  </a:cxn>
                  <a:cxn ang="0">
                    <a:pos x="229" y="293"/>
                  </a:cxn>
                  <a:cxn ang="0">
                    <a:pos x="229" y="384"/>
                  </a:cxn>
                  <a:cxn ang="0">
                    <a:pos x="242" y="394"/>
                  </a:cxn>
                  <a:cxn ang="0">
                    <a:pos x="229" y="423"/>
                  </a:cxn>
                  <a:cxn ang="0">
                    <a:pos x="208" y="435"/>
                  </a:cxn>
                  <a:cxn ang="0">
                    <a:pos x="110" y="358"/>
                  </a:cxn>
                  <a:cxn ang="0">
                    <a:pos x="42" y="202"/>
                  </a:cxn>
                  <a:cxn ang="0">
                    <a:pos x="20" y="166"/>
                  </a:cxn>
                  <a:cxn ang="0">
                    <a:pos x="0" y="137"/>
                  </a:cxn>
                  <a:cxn ang="0">
                    <a:pos x="12" y="137"/>
                  </a:cxn>
                  <a:cxn ang="0">
                    <a:pos x="0" y="101"/>
                  </a:cxn>
                  <a:cxn ang="0">
                    <a:pos x="12" y="72"/>
                  </a:cxn>
                </a:cxnLst>
                <a:rect l="0" t="0" r="r" b="b"/>
                <a:pathLst>
                  <a:path w="242" h="435">
                    <a:moveTo>
                      <a:pt x="12" y="72"/>
                    </a:moveTo>
                    <a:lnTo>
                      <a:pt x="12" y="101"/>
                    </a:lnTo>
                    <a:lnTo>
                      <a:pt x="30" y="111"/>
                    </a:lnTo>
                    <a:lnTo>
                      <a:pt x="55" y="72"/>
                    </a:lnTo>
                    <a:lnTo>
                      <a:pt x="88" y="60"/>
                    </a:lnTo>
                    <a:lnTo>
                      <a:pt x="97" y="36"/>
                    </a:lnTo>
                    <a:lnTo>
                      <a:pt x="110" y="21"/>
                    </a:lnTo>
                    <a:lnTo>
                      <a:pt x="97" y="0"/>
                    </a:lnTo>
                    <a:lnTo>
                      <a:pt x="110" y="0"/>
                    </a:lnTo>
                    <a:lnTo>
                      <a:pt x="131" y="21"/>
                    </a:lnTo>
                    <a:lnTo>
                      <a:pt x="144" y="60"/>
                    </a:lnTo>
                    <a:lnTo>
                      <a:pt x="190" y="46"/>
                    </a:lnTo>
                    <a:lnTo>
                      <a:pt x="199" y="60"/>
                    </a:lnTo>
                    <a:lnTo>
                      <a:pt x="199" y="86"/>
                    </a:lnTo>
                    <a:lnTo>
                      <a:pt x="208" y="101"/>
                    </a:lnTo>
                    <a:lnTo>
                      <a:pt x="165" y="111"/>
                    </a:lnTo>
                    <a:lnTo>
                      <a:pt x="152" y="137"/>
                    </a:lnTo>
                    <a:lnTo>
                      <a:pt x="144" y="177"/>
                    </a:lnTo>
                    <a:lnTo>
                      <a:pt x="152" y="217"/>
                    </a:lnTo>
                    <a:lnTo>
                      <a:pt x="174" y="238"/>
                    </a:lnTo>
                    <a:lnTo>
                      <a:pt x="199" y="228"/>
                    </a:lnTo>
                    <a:lnTo>
                      <a:pt x="199" y="257"/>
                    </a:lnTo>
                    <a:lnTo>
                      <a:pt x="220" y="257"/>
                    </a:lnTo>
                    <a:lnTo>
                      <a:pt x="229" y="293"/>
                    </a:lnTo>
                    <a:lnTo>
                      <a:pt x="229" y="384"/>
                    </a:lnTo>
                    <a:lnTo>
                      <a:pt x="242" y="394"/>
                    </a:lnTo>
                    <a:lnTo>
                      <a:pt x="229" y="423"/>
                    </a:lnTo>
                    <a:lnTo>
                      <a:pt x="208" y="435"/>
                    </a:lnTo>
                    <a:lnTo>
                      <a:pt x="110" y="358"/>
                    </a:lnTo>
                    <a:lnTo>
                      <a:pt x="42" y="202"/>
                    </a:lnTo>
                    <a:lnTo>
                      <a:pt x="20" y="166"/>
                    </a:lnTo>
                    <a:lnTo>
                      <a:pt x="0" y="137"/>
                    </a:lnTo>
                    <a:lnTo>
                      <a:pt x="12" y="137"/>
                    </a:lnTo>
                    <a:lnTo>
                      <a:pt x="0" y="101"/>
                    </a:lnTo>
                    <a:lnTo>
                      <a:pt x="12" y="7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7" name="Freeform 279"/>
              <p:cNvSpPr>
                <a:spLocks/>
              </p:cNvSpPr>
              <p:nvPr/>
            </p:nvSpPr>
            <p:spPr bwMode="auto">
              <a:xfrm>
                <a:off x="1898652" y="3852887"/>
                <a:ext cx="384175" cy="690567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2" y="101"/>
                  </a:cxn>
                  <a:cxn ang="0">
                    <a:pos x="30" y="111"/>
                  </a:cxn>
                  <a:cxn ang="0">
                    <a:pos x="55" y="72"/>
                  </a:cxn>
                  <a:cxn ang="0">
                    <a:pos x="88" y="60"/>
                  </a:cxn>
                  <a:cxn ang="0">
                    <a:pos x="97" y="36"/>
                  </a:cxn>
                  <a:cxn ang="0">
                    <a:pos x="110" y="21"/>
                  </a:cxn>
                  <a:cxn ang="0">
                    <a:pos x="97" y="0"/>
                  </a:cxn>
                  <a:cxn ang="0">
                    <a:pos x="110" y="0"/>
                  </a:cxn>
                  <a:cxn ang="0">
                    <a:pos x="131" y="21"/>
                  </a:cxn>
                  <a:cxn ang="0">
                    <a:pos x="144" y="60"/>
                  </a:cxn>
                  <a:cxn ang="0">
                    <a:pos x="190" y="46"/>
                  </a:cxn>
                  <a:cxn ang="0">
                    <a:pos x="199" y="60"/>
                  </a:cxn>
                  <a:cxn ang="0">
                    <a:pos x="199" y="86"/>
                  </a:cxn>
                  <a:cxn ang="0">
                    <a:pos x="208" y="101"/>
                  </a:cxn>
                  <a:cxn ang="0">
                    <a:pos x="165" y="111"/>
                  </a:cxn>
                  <a:cxn ang="0">
                    <a:pos x="152" y="137"/>
                  </a:cxn>
                  <a:cxn ang="0">
                    <a:pos x="144" y="177"/>
                  </a:cxn>
                  <a:cxn ang="0">
                    <a:pos x="152" y="217"/>
                  </a:cxn>
                  <a:cxn ang="0">
                    <a:pos x="174" y="238"/>
                  </a:cxn>
                  <a:cxn ang="0">
                    <a:pos x="199" y="228"/>
                  </a:cxn>
                  <a:cxn ang="0">
                    <a:pos x="199" y="257"/>
                  </a:cxn>
                  <a:cxn ang="0">
                    <a:pos x="220" y="257"/>
                  </a:cxn>
                  <a:cxn ang="0">
                    <a:pos x="229" y="293"/>
                  </a:cxn>
                  <a:cxn ang="0">
                    <a:pos x="229" y="384"/>
                  </a:cxn>
                  <a:cxn ang="0">
                    <a:pos x="242" y="394"/>
                  </a:cxn>
                  <a:cxn ang="0">
                    <a:pos x="229" y="423"/>
                  </a:cxn>
                  <a:cxn ang="0">
                    <a:pos x="208" y="435"/>
                  </a:cxn>
                  <a:cxn ang="0">
                    <a:pos x="110" y="358"/>
                  </a:cxn>
                  <a:cxn ang="0">
                    <a:pos x="42" y="202"/>
                  </a:cxn>
                  <a:cxn ang="0">
                    <a:pos x="20" y="166"/>
                  </a:cxn>
                  <a:cxn ang="0">
                    <a:pos x="0" y="137"/>
                  </a:cxn>
                  <a:cxn ang="0">
                    <a:pos x="12" y="137"/>
                  </a:cxn>
                  <a:cxn ang="0">
                    <a:pos x="0" y="101"/>
                  </a:cxn>
                  <a:cxn ang="0">
                    <a:pos x="12" y="72"/>
                  </a:cxn>
                </a:cxnLst>
                <a:rect l="0" t="0" r="r" b="b"/>
                <a:pathLst>
                  <a:path w="242" h="435">
                    <a:moveTo>
                      <a:pt x="12" y="72"/>
                    </a:moveTo>
                    <a:lnTo>
                      <a:pt x="12" y="101"/>
                    </a:lnTo>
                    <a:lnTo>
                      <a:pt x="30" y="111"/>
                    </a:lnTo>
                    <a:lnTo>
                      <a:pt x="55" y="72"/>
                    </a:lnTo>
                    <a:lnTo>
                      <a:pt x="88" y="60"/>
                    </a:lnTo>
                    <a:lnTo>
                      <a:pt x="97" y="36"/>
                    </a:lnTo>
                    <a:lnTo>
                      <a:pt x="110" y="21"/>
                    </a:lnTo>
                    <a:lnTo>
                      <a:pt x="97" y="0"/>
                    </a:lnTo>
                    <a:lnTo>
                      <a:pt x="110" y="0"/>
                    </a:lnTo>
                    <a:lnTo>
                      <a:pt x="131" y="21"/>
                    </a:lnTo>
                    <a:lnTo>
                      <a:pt x="144" y="60"/>
                    </a:lnTo>
                    <a:lnTo>
                      <a:pt x="190" y="46"/>
                    </a:lnTo>
                    <a:lnTo>
                      <a:pt x="199" y="60"/>
                    </a:lnTo>
                    <a:lnTo>
                      <a:pt x="199" y="86"/>
                    </a:lnTo>
                    <a:lnTo>
                      <a:pt x="208" y="101"/>
                    </a:lnTo>
                    <a:lnTo>
                      <a:pt x="165" y="111"/>
                    </a:lnTo>
                    <a:lnTo>
                      <a:pt x="152" y="137"/>
                    </a:lnTo>
                    <a:lnTo>
                      <a:pt x="144" y="177"/>
                    </a:lnTo>
                    <a:lnTo>
                      <a:pt x="152" y="217"/>
                    </a:lnTo>
                    <a:lnTo>
                      <a:pt x="174" y="238"/>
                    </a:lnTo>
                    <a:lnTo>
                      <a:pt x="199" y="228"/>
                    </a:lnTo>
                    <a:lnTo>
                      <a:pt x="199" y="257"/>
                    </a:lnTo>
                    <a:lnTo>
                      <a:pt x="220" y="257"/>
                    </a:lnTo>
                    <a:lnTo>
                      <a:pt x="229" y="293"/>
                    </a:lnTo>
                    <a:lnTo>
                      <a:pt x="229" y="384"/>
                    </a:lnTo>
                    <a:lnTo>
                      <a:pt x="242" y="394"/>
                    </a:lnTo>
                    <a:lnTo>
                      <a:pt x="229" y="423"/>
                    </a:lnTo>
                    <a:lnTo>
                      <a:pt x="208" y="435"/>
                    </a:lnTo>
                    <a:lnTo>
                      <a:pt x="110" y="358"/>
                    </a:lnTo>
                    <a:lnTo>
                      <a:pt x="42" y="202"/>
                    </a:lnTo>
                    <a:lnTo>
                      <a:pt x="20" y="166"/>
                    </a:lnTo>
                    <a:lnTo>
                      <a:pt x="0" y="137"/>
                    </a:lnTo>
                    <a:lnTo>
                      <a:pt x="12" y="137"/>
                    </a:lnTo>
                    <a:lnTo>
                      <a:pt x="0" y="101"/>
                    </a:lnTo>
                    <a:lnTo>
                      <a:pt x="12" y="72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8" name="Freeform 280"/>
              <p:cNvSpPr>
                <a:spLocks/>
              </p:cNvSpPr>
              <p:nvPr/>
            </p:nvSpPr>
            <p:spPr bwMode="auto">
              <a:xfrm>
                <a:off x="1898652" y="3784624"/>
                <a:ext cx="174625" cy="244477"/>
              </a:xfrm>
              <a:custGeom>
                <a:avLst/>
                <a:gdLst/>
                <a:ahLst/>
                <a:cxnLst>
                  <a:cxn ang="0">
                    <a:pos x="12" y="114"/>
                  </a:cxn>
                  <a:cxn ang="0">
                    <a:pos x="20" y="114"/>
                  </a:cxn>
                  <a:cxn ang="0">
                    <a:pos x="0" y="89"/>
                  </a:cxn>
                  <a:cxn ang="0">
                    <a:pos x="0" y="64"/>
                  </a:cxn>
                  <a:cxn ang="0">
                    <a:pos x="12" y="53"/>
                  </a:cxn>
                  <a:cxn ang="0">
                    <a:pos x="12" y="43"/>
                  </a:cxn>
                  <a:cxn ang="0">
                    <a:pos x="20" y="43"/>
                  </a:cxn>
                  <a:cxn ang="0">
                    <a:pos x="20" y="24"/>
                  </a:cxn>
                  <a:cxn ang="0">
                    <a:pos x="42" y="0"/>
                  </a:cxn>
                  <a:cxn ang="0">
                    <a:pos x="67" y="43"/>
                  </a:cxn>
                  <a:cxn ang="0">
                    <a:pos x="97" y="24"/>
                  </a:cxn>
                  <a:cxn ang="0">
                    <a:pos x="110" y="43"/>
                  </a:cxn>
                  <a:cxn ang="0">
                    <a:pos x="97" y="43"/>
                  </a:cxn>
                  <a:cxn ang="0">
                    <a:pos x="110" y="64"/>
                  </a:cxn>
                  <a:cxn ang="0">
                    <a:pos x="97" y="79"/>
                  </a:cxn>
                  <a:cxn ang="0">
                    <a:pos x="88" y="103"/>
                  </a:cxn>
                  <a:cxn ang="0">
                    <a:pos x="55" y="114"/>
                  </a:cxn>
                  <a:cxn ang="0">
                    <a:pos x="30" y="154"/>
                  </a:cxn>
                  <a:cxn ang="0">
                    <a:pos x="12" y="143"/>
                  </a:cxn>
                  <a:cxn ang="0">
                    <a:pos x="12" y="114"/>
                  </a:cxn>
                </a:cxnLst>
                <a:rect l="0" t="0" r="r" b="b"/>
                <a:pathLst>
                  <a:path w="110" h="154">
                    <a:moveTo>
                      <a:pt x="12" y="114"/>
                    </a:moveTo>
                    <a:lnTo>
                      <a:pt x="20" y="114"/>
                    </a:lnTo>
                    <a:lnTo>
                      <a:pt x="0" y="89"/>
                    </a:lnTo>
                    <a:lnTo>
                      <a:pt x="0" y="64"/>
                    </a:lnTo>
                    <a:lnTo>
                      <a:pt x="12" y="53"/>
                    </a:lnTo>
                    <a:lnTo>
                      <a:pt x="12" y="43"/>
                    </a:lnTo>
                    <a:lnTo>
                      <a:pt x="20" y="43"/>
                    </a:lnTo>
                    <a:lnTo>
                      <a:pt x="20" y="24"/>
                    </a:lnTo>
                    <a:lnTo>
                      <a:pt x="42" y="0"/>
                    </a:lnTo>
                    <a:lnTo>
                      <a:pt x="67" y="43"/>
                    </a:lnTo>
                    <a:lnTo>
                      <a:pt x="97" y="24"/>
                    </a:lnTo>
                    <a:lnTo>
                      <a:pt x="110" y="43"/>
                    </a:lnTo>
                    <a:lnTo>
                      <a:pt x="97" y="43"/>
                    </a:lnTo>
                    <a:lnTo>
                      <a:pt x="110" y="64"/>
                    </a:lnTo>
                    <a:lnTo>
                      <a:pt x="97" y="79"/>
                    </a:lnTo>
                    <a:lnTo>
                      <a:pt x="88" y="103"/>
                    </a:lnTo>
                    <a:lnTo>
                      <a:pt x="55" y="114"/>
                    </a:lnTo>
                    <a:lnTo>
                      <a:pt x="30" y="154"/>
                    </a:lnTo>
                    <a:lnTo>
                      <a:pt x="12" y="143"/>
                    </a:lnTo>
                    <a:lnTo>
                      <a:pt x="12" y="1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9" name="Freeform 281"/>
              <p:cNvSpPr>
                <a:spLocks/>
              </p:cNvSpPr>
              <p:nvPr/>
            </p:nvSpPr>
            <p:spPr bwMode="auto">
              <a:xfrm>
                <a:off x="1898652" y="3784624"/>
                <a:ext cx="174625" cy="244477"/>
              </a:xfrm>
              <a:custGeom>
                <a:avLst/>
                <a:gdLst/>
                <a:ahLst/>
                <a:cxnLst>
                  <a:cxn ang="0">
                    <a:pos x="12" y="114"/>
                  </a:cxn>
                  <a:cxn ang="0">
                    <a:pos x="20" y="114"/>
                  </a:cxn>
                  <a:cxn ang="0">
                    <a:pos x="0" y="89"/>
                  </a:cxn>
                  <a:cxn ang="0">
                    <a:pos x="0" y="64"/>
                  </a:cxn>
                  <a:cxn ang="0">
                    <a:pos x="12" y="53"/>
                  </a:cxn>
                  <a:cxn ang="0">
                    <a:pos x="12" y="43"/>
                  </a:cxn>
                  <a:cxn ang="0">
                    <a:pos x="20" y="43"/>
                  </a:cxn>
                  <a:cxn ang="0">
                    <a:pos x="20" y="24"/>
                  </a:cxn>
                  <a:cxn ang="0">
                    <a:pos x="42" y="0"/>
                  </a:cxn>
                  <a:cxn ang="0">
                    <a:pos x="67" y="43"/>
                  </a:cxn>
                  <a:cxn ang="0">
                    <a:pos x="97" y="24"/>
                  </a:cxn>
                  <a:cxn ang="0">
                    <a:pos x="110" y="43"/>
                  </a:cxn>
                  <a:cxn ang="0">
                    <a:pos x="97" y="43"/>
                  </a:cxn>
                  <a:cxn ang="0">
                    <a:pos x="110" y="64"/>
                  </a:cxn>
                  <a:cxn ang="0">
                    <a:pos x="97" y="79"/>
                  </a:cxn>
                  <a:cxn ang="0">
                    <a:pos x="88" y="103"/>
                  </a:cxn>
                  <a:cxn ang="0">
                    <a:pos x="55" y="114"/>
                  </a:cxn>
                  <a:cxn ang="0">
                    <a:pos x="30" y="154"/>
                  </a:cxn>
                  <a:cxn ang="0">
                    <a:pos x="12" y="143"/>
                  </a:cxn>
                  <a:cxn ang="0">
                    <a:pos x="12" y="114"/>
                  </a:cxn>
                </a:cxnLst>
                <a:rect l="0" t="0" r="r" b="b"/>
                <a:pathLst>
                  <a:path w="110" h="154">
                    <a:moveTo>
                      <a:pt x="12" y="114"/>
                    </a:moveTo>
                    <a:lnTo>
                      <a:pt x="20" y="114"/>
                    </a:lnTo>
                    <a:lnTo>
                      <a:pt x="0" y="89"/>
                    </a:lnTo>
                    <a:lnTo>
                      <a:pt x="0" y="64"/>
                    </a:lnTo>
                    <a:lnTo>
                      <a:pt x="12" y="53"/>
                    </a:lnTo>
                    <a:lnTo>
                      <a:pt x="12" y="43"/>
                    </a:lnTo>
                    <a:lnTo>
                      <a:pt x="20" y="43"/>
                    </a:lnTo>
                    <a:lnTo>
                      <a:pt x="20" y="24"/>
                    </a:lnTo>
                    <a:lnTo>
                      <a:pt x="42" y="0"/>
                    </a:lnTo>
                    <a:lnTo>
                      <a:pt x="67" y="43"/>
                    </a:lnTo>
                    <a:lnTo>
                      <a:pt x="97" y="24"/>
                    </a:lnTo>
                    <a:lnTo>
                      <a:pt x="110" y="43"/>
                    </a:lnTo>
                    <a:lnTo>
                      <a:pt x="97" y="43"/>
                    </a:lnTo>
                    <a:lnTo>
                      <a:pt x="110" y="64"/>
                    </a:lnTo>
                    <a:lnTo>
                      <a:pt x="97" y="79"/>
                    </a:lnTo>
                    <a:lnTo>
                      <a:pt x="88" y="103"/>
                    </a:lnTo>
                    <a:lnTo>
                      <a:pt x="55" y="114"/>
                    </a:lnTo>
                    <a:lnTo>
                      <a:pt x="30" y="154"/>
                    </a:lnTo>
                    <a:lnTo>
                      <a:pt x="12" y="143"/>
                    </a:lnTo>
                    <a:lnTo>
                      <a:pt x="12" y="11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0" name="Freeform 282"/>
              <p:cNvSpPr>
                <a:spLocks/>
              </p:cNvSpPr>
              <p:nvPr/>
            </p:nvSpPr>
            <p:spPr bwMode="auto">
              <a:xfrm>
                <a:off x="1966914" y="3357584"/>
                <a:ext cx="349250" cy="655642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1" name="Freeform 283"/>
              <p:cNvSpPr>
                <a:spLocks/>
              </p:cNvSpPr>
              <p:nvPr/>
            </p:nvSpPr>
            <p:spPr bwMode="auto">
              <a:xfrm>
                <a:off x="1966914" y="3357584"/>
                <a:ext cx="349250" cy="655642"/>
              </a:xfrm>
              <a:custGeom>
                <a:avLst/>
                <a:gdLst/>
                <a:ahLst/>
                <a:cxnLst>
                  <a:cxn ang="0">
                    <a:pos x="0" y="267"/>
                  </a:cxn>
                  <a:cxn ang="0">
                    <a:pos x="24" y="310"/>
                  </a:cxn>
                  <a:cxn ang="0">
                    <a:pos x="54" y="293"/>
                  </a:cxn>
                  <a:cxn ang="0">
                    <a:pos x="67" y="310"/>
                  </a:cxn>
                  <a:cxn ang="0">
                    <a:pos x="88" y="333"/>
                  </a:cxn>
                  <a:cxn ang="0">
                    <a:pos x="101" y="372"/>
                  </a:cxn>
                  <a:cxn ang="0">
                    <a:pos x="146" y="358"/>
                  </a:cxn>
                  <a:cxn ang="0">
                    <a:pos x="155" y="372"/>
                  </a:cxn>
                  <a:cxn ang="0">
                    <a:pos x="155" y="398"/>
                  </a:cxn>
                  <a:cxn ang="0">
                    <a:pos x="165" y="413"/>
                  </a:cxn>
                  <a:cxn ang="0">
                    <a:pos x="165" y="333"/>
                  </a:cxn>
                  <a:cxn ang="0">
                    <a:pos x="155" y="293"/>
                  </a:cxn>
                  <a:cxn ang="0">
                    <a:pos x="176" y="293"/>
                  </a:cxn>
                  <a:cxn ang="0">
                    <a:pos x="165" y="281"/>
                  </a:cxn>
                  <a:cxn ang="0">
                    <a:pos x="165" y="267"/>
                  </a:cxn>
                  <a:cxn ang="0">
                    <a:pos x="210" y="257"/>
                  </a:cxn>
                  <a:cxn ang="0">
                    <a:pos x="220" y="267"/>
                  </a:cxn>
                  <a:cxn ang="0">
                    <a:pos x="198" y="231"/>
                  </a:cxn>
                  <a:cxn ang="0">
                    <a:pos x="210" y="231"/>
                  </a:cxn>
                  <a:cxn ang="0">
                    <a:pos x="198" y="192"/>
                  </a:cxn>
                  <a:cxn ang="0">
                    <a:pos x="210" y="154"/>
                  </a:cxn>
                  <a:cxn ang="0">
                    <a:pos x="176" y="154"/>
                  </a:cxn>
                  <a:cxn ang="0">
                    <a:pos x="165" y="140"/>
                  </a:cxn>
                  <a:cxn ang="0">
                    <a:pos x="131" y="125"/>
                  </a:cxn>
                  <a:cxn ang="0">
                    <a:pos x="121" y="125"/>
                  </a:cxn>
                  <a:cxn ang="0">
                    <a:pos x="121" y="115"/>
                  </a:cxn>
                  <a:cxn ang="0">
                    <a:pos x="109" y="75"/>
                  </a:cxn>
                  <a:cxn ang="0">
                    <a:pos x="121" y="36"/>
                  </a:cxn>
                  <a:cxn ang="0">
                    <a:pos x="131" y="24"/>
                  </a:cxn>
                  <a:cxn ang="0">
                    <a:pos x="146" y="10"/>
                  </a:cxn>
                  <a:cxn ang="0">
                    <a:pos x="146" y="0"/>
                  </a:cxn>
                  <a:cxn ang="0">
                    <a:pos x="101" y="36"/>
                  </a:cxn>
                  <a:cxn ang="0">
                    <a:pos x="88" y="36"/>
                  </a:cxn>
                  <a:cxn ang="0">
                    <a:pos x="67" y="36"/>
                  </a:cxn>
                  <a:cxn ang="0">
                    <a:pos x="67" y="75"/>
                  </a:cxn>
                  <a:cxn ang="0">
                    <a:pos x="45" y="101"/>
                  </a:cxn>
                  <a:cxn ang="0">
                    <a:pos x="45" y="115"/>
                  </a:cxn>
                  <a:cxn ang="0">
                    <a:pos x="34" y="101"/>
                  </a:cxn>
                  <a:cxn ang="0">
                    <a:pos x="34" y="115"/>
                  </a:cxn>
                  <a:cxn ang="0">
                    <a:pos x="24" y="125"/>
                  </a:cxn>
                  <a:cxn ang="0">
                    <a:pos x="24" y="140"/>
                  </a:cxn>
                  <a:cxn ang="0">
                    <a:pos x="24" y="202"/>
                  </a:cxn>
                  <a:cxn ang="0">
                    <a:pos x="34" y="220"/>
                  </a:cxn>
                  <a:cxn ang="0">
                    <a:pos x="24" y="242"/>
                  </a:cxn>
                  <a:cxn ang="0">
                    <a:pos x="12" y="242"/>
                  </a:cxn>
                  <a:cxn ang="0">
                    <a:pos x="0" y="267"/>
                  </a:cxn>
                </a:cxnLst>
                <a:rect l="0" t="0" r="r" b="b"/>
                <a:pathLst>
                  <a:path w="220" h="413">
                    <a:moveTo>
                      <a:pt x="0" y="267"/>
                    </a:moveTo>
                    <a:lnTo>
                      <a:pt x="24" y="310"/>
                    </a:lnTo>
                    <a:lnTo>
                      <a:pt x="54" y="293"/>
                    </a:lnTo>
                    <a:lnTo>
                      <a:pt x="67" y="310"/>
                    </a:lnTo>
                    <a:lnTo>
                      <a:pt x="88" y="333"/>
                    </a:lnTo>
                    <a:lnTo>
                      <a:pt x="101" y="372"/>
                    </a:lnTo>
                    <a:lnTo>
                      <a:pt x="146" y="358"/>
                    </a:lnTo>
                    <a:lnTo>
                      <a:pt x="155" y="372"/>
                    </a:lnTo>
                    <a:lnTo>
                      <a:pt x="155" y="398"/>
                    </a:lnTo>
                    <a:lnTo>
                      <a:pt x="165" y="413"/>
                    </a:lnTo>
                    <a:lnTo>
                      <a:pt x="165" y="333"/>
                    </a:lnTo>
                    <a:lnTo>
                      <a:pt x="155" y="293"/>
                    </a:lnTo>
                    <a:lnTo>
                      <a:pt x="176" y="293"/>
                    </a:lnTo>
                    <a:lnTo>
                      <a:pt x="165" y="281"/>
                    </a:lnTo>
                    <a:lnTo>
                      <a:pt x="165" y="267"/>
                    </a:lnTo>
                    <a:lnTo>
                      <a:pt x="210" y="257"/>
                    </a:lnTo>
                    <a:lnTo>
                      <a:pt x="220" y="267"/>
                    </a:lnTo>
                    <a:lnTo>
                      <a:pt x="198" y="231"/>
                    </a:lnTo>
                    <a:lnTo>
                      <a:pt x="210" y="231"/>
                    </a:lnTo>
                    <a:lnTo>
                      <a:pt x="198" y="192"/>
                    </a:lnTo>
                    <a:lnTo>
                      <a:pt x="210" y="154"/>
                    </a:lnTo>
                    <a:lnTo>
                      <a:pt x="176" y="154"/>
                    </a:lnTo>
                    <a:lnTo>
                      <a:pt x="165" y="140"/>
                    </a:lnTo>
                    <a:lnTo>
                      <a:pt x="131" y="125"/>
                    </a:lnTo>
                    <a:lnTo>
                      <a:pt x="121" y="125"/>
                    </a:lnTo>
                    <a:lnTo>
                      <a:pt x="121" y="115"/>
                    </a:lnTo>
                    <a:lnTo>
                      <a:pt x="109" y="75"/>
                    </a:lnTo>
                    <a:lnTo>
                      <a:pt x="121" y="36"/>
                    </a:lnTo>
                    <a:lnTo>
                      <a:pt x="131" y="24"/>
                    </a:lnTo>
                    <a:lnTo>
                      <a:pt x="146" y="10"/>
                    </a:lnTo>
                    <a:lnTo>
                      <a:pt x="146" y="0"/>
                    </a:lnTo>
                    <a:lnTo>
                      <a:pt x="101" y="36"/>
                    </a:lnTo>
                    <a:lnTo>
                      <a:pt x="88" y="36"/>
                    </a:lnTo>
                    <a:lnTo>
                      <a:pt x="67" y="36"/>
                    </a:lnTo>
                    <a:lnTo>
                      <a:pt x="67" y="75"/>
                    </a:lnTo>
                    <a:lnTo>
                      <a:pt x="45" y="101"/>
                    </a:lnTo>
                    <a:lnTo>
                      <a:pt x="45" y="115"/>
                    </a:lnTo>
                    <a:lnTo>
                      <a:pt x="34" y="101"/>
                    </a:lnTo>
                    <a:lnTo>
                      <a:pt x="34" y="115"/>
                    </a:lnTo>
                    <a:lnTo>
                      <a:pt x="24" y="125"/>
                    </a:lnTo>
                    <a:lnTo>
                      <a:pt x="24" y="140"/>
                    </a:lnTo>
                    <a:lnTo>
                      <a:pt x="24" y="202"/>
                    </a:lnTo>
                    <a:lnTo>
                      <a:pt x="34" y="220"/>
                    </a:lnTo>
                    <a:lnTo>
                      <a:pt x="24" y="242"/>
                    </a:lnTo>
                    <a:lnTo>
                      <a:pt x="12" y="242"/>
                    </a:lnTo>
                    <a:lnTo>
                      <a:pt x="0" y="267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2" name="Freeform 284"/>
              <p:cNvSpPr>
                <a:spLocks/>
              </p:cNvSpPr>
              <p:nvPr/>
            </p:nvSpPr>
            <p:spPr bwMode="auto">
              <a:xfrm>
                <a:off x="2141540" y="3375047"/>
                <a:ext cx="388938" cy="428628"/>
              </a:xfrm>
              <a:custGeom>
                <a:avLst/>
                <a:gdLst/>
                <a:ahLst/>
                <a:cxnLst>
                  <a:cxn ang="0">
                    <a:pos x="245" y="90"/>
                  </a:cxn>
                  <a:cxn ang="0">
                    <a:pos x="229" y="90"/>
                  </a:cxn>
                  <a:cxn ang="0">
                    <a:pos x="220" y="90"/>
                  </a:cxn>
                  <a:cxn ang="0">
                    <a:pos x="220" y="64"/>
                  </a:cxn>
                  <a:cxn ang="0">
                    <a:pos x="198" y="54"/>
                  </a:cxn>
                  <a:cxn ang="0">
                    <a:pos x="187" y="40"/>
                  </a:cxn>
                  <a:cxn ang="0">
                    <a:pos x="198" y="40"/>
                  </a:cxn>
                  <a:cxn ang="0">
                    <a:pos x="165" y="40"/>
                  </a:cxn>
                  <a:cxn ang="0">
                    <a:pos x="143" y="54"/>
                  </a:cxn>
                  <a:cxn ang="0">
                    <a:pos x="123" y="40"/>
                  </a:cxn>
                  <a:cxn ang="0">
                    <a:pos x="88" y="40"/>
                  </a:cxn>
                  <a:cxn ang="0">
                    <a:pos x="88" y="25"/>
                  </a:cxn>
                  <a:cxn ang="0">
                    <a:pos x="67" y="14"/>
                  </a:cxn>
                  <a:cxn ang="0">
                    <a:pos x="55" y="0"/>
                  </a:cxn>
                  <a:cxn ang="0">
                    <a:pos x="55" y="14"/>
                  </a:cxn>
                  <a:cxn ang="0">
                    <a:pos x="37" y="25"/>
                  </a:cxn>
                  <a:cxn ang="0">
                    <a:pos x="37" y="64"/>
                  </a:cxn>
                  <a:cxn ang="0">
                    <a:pos x="21" y="79"/>
                  </a:cxn>
                  <a:cxn ang="0">
                    <a:pos x="21" y="54"/>
                  </a:cxn>
                  <a:cxn ang="0">
                    <a:pos x="37" y="40"/>
                  </a:cxn>
                  <a:cxn ang="0">
                    <a:pos x="21" y="14"/>
                  </a:cxn>
                  <a:cxn ang="0">
                    <a:pos x="12" y="25"/>
                  </a:cxn>
                  <a:cxn ang="0">
                    <a:pos x="0" y="64"/>
                  </a:cxn>
                  <a:cxn ang="0">
                    <a:pos x="12" y="105"/>
                  </a:cxn>
                  <a:cxn ang="0">
                    <a:pos x="12" y="116"/>
                  </a:cxn>
                  <a:cxn ang="0">
                    <a:pos x="21" y="116"/>
                  </a:cxn>
                  <a:cxn ang="0">
                    <a:pos x="55" y="129"/>
                  </a:cxn>
                  <a:cxn ang="0">
                    <a:pos x="67" y="145"/>
                  </a:cxn>
                  <a:cxn ang="0">
                    <a:pos x="101" y="145"/>
                  </a:cxn>
                  <a:cxn ang="0">
                    <a:pos x="88" y="181"/>
                  </a:cxn>
                  <a:cxn ang="0">
                    <a:pos x="101" y="220"/>
                  </a:cxn>
                  <a:cxn ang="0">
                    <a:pos x="88" y="220"/>
                  </a:cxn>
                  <a:cxn ang="0">
                    <a:pos x="110" y="256"/>
                  </a:cxn>
                  <a:cxn ang="0">
                    <a:pos x="110" y="270"/>
                  </a:cxn>
                  <a:cxn ang="0">
                    <a:pos x="131" y="270"/>
                  </a:cxn>
                  <a:cxn ang="0">
                    <a:pos x="165" y="246"/>
                  </a:cxn>
                  <a:cxn ang="0">
                    <a:pos x="153" y="231"/>
                  </a:cxn>
                  <a:cxn ang="0">
                    <a:pos x="153" y="210"/>
                  </a:cxn>
                  <a:cxn ang="0">
                    <a:pos x="143" y="191"/>
                  </a:cxn>
                  <a:cxn ang="0">
                    <a:pos x="177" y="210"/>
                  </a:cxn>
                  <a:cxn ang="0">
                    <a:pos x="220" y="181"/>
                  </a:cxn>
                  <a:cxn ang="0">
                    <a:pos x="220" y="166"/>
                  </a:cxn>
                  <a:cxn ang="0">
                    <a:pos x="207" y="155"/>
                  </a:cxn>
                  <a:cxn ang="0">
                    <a:pos x="220" y="129"/>
                  </a:cxn>
                  <a:cxn ang="0">
                    <a:pos x="229" y="129"/>
                  </a:cxn>
                  <a:cxn ang="0">
                    <a:pos x="220" y="116"/>
                  </a:cxn>
                  <a:cxn ang="0">
                    <a:pos x="220" y="105"/>
                  </a:cxn>
                  <a:cxn ang="0">
                    <a:pos x="245" y="90"/>
                  </a:cxn>
                </a:cxnLst>
                <a:rect l="0" t="0" r="r" b="b"/>
                <a:pathLst>
                  <a:path w="245" h="270">
                    <a:moveTo>
                      <a:pt x="245" y="90"/>
                    </a:moveTo>
                    <a:lnTo>
                      <a:pt x="229" y="90"/>
                    </a:lnTo>
                    <a:lnTo>
                      <a:pt x="220" y="90"/>
                    </a:lnTo>
                    <a:lnTo>
                      <a:pt x="220" y="64"/>
                    </a:lnTo>
                    <a:lnTo>
                      <a:pt x="198" y="54"/>
                    </a:lnTo>
                    <a:lnTo>
                      <a:pt x="187" y="40"/>
                    </a:lnTo>
                    <a:lnTo>
                      <a:pt x="198" y="40"/>
                    </a:lnTo>
                    <a:lnTo>
                      <a:pt x="165" y="40"/>
                    </a:lnTo>
                    <a:lnTo>
                      <a:pt x="143" y="54"/>
                    </a:lnTo>
                    <a:lnTo>
                      <a:pt x="123" y="40"/>
                    </a:lnTo>
                    <a:lnTo>
                      <a:pt x="88" y="40"/>
                    </a:lnTo>
                    <a:lnTo>
                      <a:pt x="88" y="25"/>
                    </a:lnTo>
                    <a:lnTo>
                      <a:pt x="67" y="14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7" y="25"/>
                    </a:lnTo>
                    <a:lnTo>
                      <a:pt x="37" y="64"/>
                    </a:lnTo>
                    <a:lnTo>
                      <a:pt x="21" y="79"/>
                    </a:lnTo>
                    <a:lnTo>
                      <a:pt x="21" y="54"/>
                    </a:lnTo>
                    <a:lnTo>
                      <a:pt x="37" y="40"/>
                    </a:lnTo>
                    <a:lnTo>
                      <a:pt x="21" y="14"/>
                    </a:lnTo>
                    <a:lnTo>
                      <a:pt x="12" y="25"/>
                    </a:lnTo>
                    <a:lnTo>
                      <a:pt x="0" y="64"/>
                    </a:lnTo>
                    <a:lnTo>
                      <a:pt x="12" y="105"/>
                    </a:lnTo>
                    <a:lnTo>
                      <a:pt x="12" y="116"/>
                    </a:lnTo>
                    <a:lnTo>
                      <a:pt x="21" y="116"/>
                    </a:lnTo>
                    <a:lnTo>
                      <a:pt x="55" y="129"/>
                    </a:lnTo>
                    <a:lnTo>
                      <a:pt x="67" y="145"/>
                    </a:lnTo>
                    <a:lnTo>
                      <a:pt x="101" y="145"/>
                    </a:lnTo>
                    <a:lnTo>
                      <a:pt x="88" y="181"/>
                    </a:lnTo>
                    <a:lnTo>
                      <a:pt x="101" y="220"/>
                    </a:lnTo>
                    <a:lnTo>
                      <a:pt x="88" y="220"/>
                    </a:lnTo>
                    <a:lnTo>
                      <a:pt x="110" y="256"/>
                    </a:lnTo>
                    <a:lnTo>
                      <a:pt x="110" y="270"/>
                    </a:lnTo>
                    <a:lnTo>
                      <a:pt x="131" y="270"/>
                    </a:lnTo>
                    <a:lnTo>
                      <a:pt x="165" y="246"/>
                    </a:lnTo>
                    <a:lnTo>
                      <a:pt x="153" y="231"/>
                    </a:lnTo>
                    <a:lnTo>
                      <a:pt x="153" y="210"/>
                    </a:lnTo>
                    <a:lnTo>
                      <a:pt x="143" y="191"/>
                    </a:lnTo>
                    <a:lnTo>
                      <a:pt x="177" y="210"/>
                    </a:lnTo>
                    <a:lnTo>
                      <a:pt x="220" y="181"/>
                    </a:lnTo>
                    <a:lnTo>
                      <a:pt x="220" y="166"/>
                    </a:lnTo>
                    <a:lnTo>
                      <a:pt x="207" y="155"/>
                    </a:lnTo>
                    <a:lnTo>
                      <a:pt x="220" y="129"/>
                    </a:lnTo>
                    <a:lnTo>
                      <a:pt x="229" y="129"/>
                    </a:lnTo>
                    <a:lnTo>
                      <a:pt x="220" y="116"/>
                    </a:lnTo>
                    <a:lnTo>
                      <a:pt x="220" y="105"/>
                    </a:lnTo>
                    <a:lnTo>
                      <a:pt x="245" y="9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3" name="Freeform 285"/>
              <p:cNvSpPr>
                <a:spLocks/>
              </p:cNvSpPr>
              <p:nvPr/>
            </p:nvSpPr>
            <p:spPr bwMode="auto">
              <a:xfrm>
                <a:off x="2141540" y="3375047"/>
                <a:ext cx="388938" cy="428628"/>
              </a:xfrm>
              <a:custGeom>
                <a:avLst/>
                <a:gdLst/>
                <a:ahLst/>
                <a:cxnLst>
                  <a:cxn ang="0">
                    <a:pos x="245" y="90"/>
                  </a:cxn>
                  <a:cxn ang="0">
                    <a:pos x="229" y="90"/>
                  </a:cxn>
                  <a:cxn ang="0">
                    <a:pos x="220" y="90"/>
                  </a:cxn>
                  <a:cxn ang="0">
                    <a:pos x="220" y="64"/>
                  </a:cxn>
                  <a:cxn ang="0">
                    <a:pos x="198" y="54"/>
                  </a:cxn>
                  <a:cxn ang="0">
                    <a:pos x="187" y="40"/>
                  </a:cxn>
                  <a:cxn ang="0">
                    <a:pos x="198" y="40"/>
                  </a:cxn>
                  <a:cxn ang="0">
                    <a:pos x="165" y="40"/>
                  </a:cxn>
                  <a:cxn ang="0">
                    <a:pos x="143" y="54"/>
                  </a:cxn>
                  <a:cxn ang="0">
                    <a:pos x="123" y="40"/>
                  </a:cxn>
                  <a:cxn ang="0">
                    <a:pos x="88" y="40"/>
                  </a:cxn>
                  <a:cxn ang="0">
                    <a:pos x="88" y="25"/>
                  </a:cxn>
                  <a:cxn ang="0">
                    <a:pos x="67" y="14"/>
                  </a:cxn>
                  <a:cxn ang="0">
                    <a:pos x="55" y="0"/>
                  </a:cxn>
                  <a:cxn ang="0">
                    <a:pos x="55" y="14"/>
                  </a:cxn>
                  <a:cxn ang="0">
                    <a:pos x="37" y="25"/>
                  </a:cxn>
                  <a:cxn ang="0">
                    <a:pos x="37" y="64"/>
                  </a:cxn>
                  <a:cxn ang="0">
                    <a:pos x="21" y="79"/>
                  </a:cxn>
                  <a:cxn ang="0">
                    <a:pos x="21" y="54"/>
                  </a:cxn>
                  <a:cxn ang="0">
                    <a:pos x="37" y="40"/>
                  </a:cxn>
                  <a:cxn ang="0">
                    <a:pos x="21" y="14"/>
                  </a:cxn>
                  <a:cxn ang="0">
                    <a:pos x="12" y="25"/>
                  </a:cxn>
                  <a:cxn ang="0">
                    <a:pos x="0" y="64"/>
                  </a:cxn>
                  <a:cxn ang="0">
                    <a:pos x="12" y="105"/>
                  </a:cxn>
                  <a:cxn ang="0">
                    <a:pos x="12" y="116"/>
                  </a:cxn>
                  <a:cxn ang="0">
                    <a:pos x="21" y="116"/>
                  </a:cxn>
                  <a:cxn ang="0">
                    <a:pos x="55" y="129"/>
                  </a:cxn>
                  <a:cxn ang="0">
                    <a:pos x="67" y="145"/>
                  </a:cxn>
                  <a:cxn ang="0">
                    <a:pos x="101" y="145"/>
                  </a:cxn>
                  <a:cxn ang="0">
                    <a:pos x="88" y="181"/>
                  </a:cxn>
                  <a:cxn ang="0">
                    <a:pos x="101" y="220"/>
                  </a:cxn>
                  <a:cxn ang="0">
                    <a:pos x="88" y="220"/>
                  </a:cxn>
                  <a:cxn ang="0">
                    <a:pos x="110" y="256"/>
                  </a:cxn>
                  <a:cxn ang="0">
                    <a:pos x="110" y="270"/>
                  </a:cxn>
                  <a:cxn ang="0">
                    <a:pos x="131" y="270"/>
                  </a:cxn>
                  <a:cxn ang="0">
                    <a:pos x="165" y="246"/>
                  </a:cxn>
                  <a:cxn ang="0">
                    <a:pos x="153" y="231"/>
                  </a:cxn>
                  <a:cxn ang="0">
                    <a:pos x="153" y="210"/>
                  </a:cxn>
                  <a:cxn ang="0">
                    <a:pos x="143" y="191"/>
                  </a:cxn>
                  <a:cxn ang="0">
                    <a:pos x="177" y="210"/>
                  </a:cxn>
                  <a:cxn ang="0">
                    <a:pos x="220" y="181"/>
                  </a:cxn>
                  <a:cxn ang="0">
                    <a:pos x="220" y="166"/>
                  </a:cxn>
                  <a:cxn ang="0">
                    <a:pos x="207" y="155"/>
                  </a:cxn>
                  <a:cxn ang="0">
                    <a:pos x="220" y="129"/>
                  </a:cxn>
                  <a:cxn ang="0">
                    <a:pos x="229" y="129"/>
                  </a:cxn>
                  <a:cxn ang="0">
                    <a:pos x="220" y="116"/>
                  </a:cxn>
                  <a:cxn ang="0">
                    <a:pos x="220" y="105"/>
                  </a:cxn>
                  <a:cxn ang="0">
                    <a:pos x="245" y="90"/>
                  </a:cxn>
                </a:cxnLst>
                <a:rect l="0" t="0" r="r" b="b"/>
                <a:pathLst>
                  <a:path w="245" h="270">
                    <a:moveTo>
                      <a:pt x="245" y="90"/>
                    </a:moveTo>
                    <a:lnTo>
                      <a:pt x="229" y="90"/>
                    </a:lnTo>
                    <a:lnTo>
                      <a:pt x="220" y="90"/>
                    </a:lnTo>
                    <a:lnTo>
                      <a:pt x="220" y="64"/>
                    </a:lnTo>
                    <a:lnTo>
                      <a:pt x="198" y="54"/>
                    </a:lnTo>
                    <a:lnTo>
                      <a:pt x="187" y="40"/>
                    </a:lnTo>
                    <a:lnTo>
                      <a:pt x="198" y="40"/>
                    </a:lnTo>
                    <a:lnTo>
                      <a:pt x="165" y="40"/>
                    </a:lnTo>
                    <a:lnTo>
                      <a:pt x="143" y="54"/>
                    </a:lnTo>
                    <a:lnTo>
                      <a:pt x="123" y="40"/>
                    </a:lnTo>
                    <a:lnTo>
                      <a:pt x="88" y="40"/>
                    </a:lnTo>
                    <a:lnTo>
                      <a:pt x="88" y="25"/>
                    </a:lnTo>
                    <a:lnTo>
                      <a:pt x="67" y="14"/>
                    </a:lnTo>
                    <a:lnTo>
                      <a:pt x="55" y="0"/>
                    </a:lnTo>
                    <a:lnTo>
                      <a:pt x="55" y="14"/>
                    </a:lnTo>
                    <a:lnTo>
                      <a:pt x="37" y="25"/>
                    </a:lnTo>
                    <a:lnTo>
                      <a:pt x="37" y="64"/>
                    </a:lnTo>
                    <a:lnTo>
                      <a:pt x="21" y="79"/>
                    </a:lnTo>
                    <a:lnTo>
                      <a:pt x="21" y="54"/>
                    </a:lnTo>
                    <a:lnTo>
                      <a:pt x="37" y="40"/>
                    </a:lnTo>
                    <a:lnTo>
                      <a:pt x="21" y="14"/>
                    </a:lnTo>
                    <a:lnTo>
                      <a:pt x="12" y="25"/>
                    </a:lnTo>
                    <a:lnTo>
                      <a:pt x="0" y="64"/>
                    </a:lnTo>
                    <a:lnTo>
                      <a:pt x="12" y="105"/>
                    </a:lnTo>
                    <a:lnTo>
                      <a:pt x="12" y="116"/>
                    </a:lnTo>
                    <a:lnTo>
                      <a:pt x="21" y="116"/>
                    </a:lnTo>
                    <a:lnTo>
                      <a:pt x="55" y="129"/>
                    </a:lnTo>
                    <a:lnTo>
                      <a:pt x="67" y="145"/>
                    </a:lnTo>
                    <a:lnTo>
                      <a:pt x="101" y="145"/>
                    </a:lnTo>
                    <a:lnTo>
                      <a:pt x="88" y="181"/>
                    </a:lnTo>
                    <a:lnTo>
                      <a:pt x="101" y="220"/>
                    </a:lnTo>
                    <a:lnTo>
                      <a:pt x="88" y="220"/>
                    </a:lnTo>
                    <a:lnTo>
                      <a:pt x="110" y="256"/>
                    </a:lnTo>
                    <a:lnTo>
                      <a:pt x="110" y="270"/>
                    </a:lnTo>
                    <a:lnTo>
                      <a:pt x="131" y="270"/>
                    </a:lnTo>
                    <a:lnTo>
                      <a:pt x="165" y="246"/>
                    </a:lnTo>
                    <a:lnTo>
                      <a:pt x="153" y="231"/>
                    </a:lnTo>
                    <a:lnTo>
                      <a:pt x="153" y="210"/>
                    </a:lnTo>
                    <a:lnTo>
                      <a:pt x="143" y="191"/>
                    </a:lnTo>
                    <a:lnTo>
                      <a:pt x="177" y="210"/>
                    </a:lnTo>
                    <a:lnTo>
                      <a:pt x="220" y="181"/>
                    </a:lnTo>
                    <a:lnTo>
                      <a:pt x="220" y="166"/>
                    </a:lnTo>
                    <a:lnTo>
                      <a:pt x="207" y="155"/>
                    </a:lnTo>
                    <a:lnTo>
                      <a:pt x="220" y="129"/>
                    </a:lnTo>
                    <a:lnTo>
                      <a:pt x="229" y="129"/>
                    </a:lnTo>
                    <a:lnTo>
                      <a:pt x="220" y="116"/>
                    </a:lnTo>
                    <a:lnTo>
                      <a:pt x="220" y="105"/>
                    </a:lnTo>
                    <a:lnTo>
                      <a:pt x="245" y="9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4" name="Freeform 286"/>
              <p:cNvSpPr>
                <a:spLocks/>
              </p:cNvSpPr>
              <p:nvPr/>
            </p:nvSpPr>
            <p:spPr bwMode="auto">
              <a:xfrm>
                <a:off x="2681290" y="3621111"/>
                <a:ext cx="73025" cy="144463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5" name="Freeform 287"/>
              <p:cNvSpPr>
                <a:spLocks/>
              </p:cNvSpPr>
              <p:nvPr/>
            </p:nvSpPr>
            <p:spPr bwMode="auto">
              <a:xfrm>
                <a:off x="2681290" y="3621111"/>
                <a:ext cx="73025" cy="144463"/>
              </a:xfrm>
              <a:custGeom>
                <a:avLst/>
                <a:gdLst/>
                <a:ahLst/>
                <a:cxnLst>
                  <a:cxn ang="0">
                    <a:pos x="46" y="36"/>
                  </a:cxn>
                  <a:cxn ang="0">
                    <a:pos x="0" y="0"/>
                  </a:cxn>
                  <a:cxn ang="0">
                    <a:pos x="0" y="25"/>
                  </a:cxn>
                  <a:cxn ang="0">
                    <a:pos x="0" y="54"/>
                  </a:cxn>
                  <a:cxn ang="0">
                    <a:pos x="0" y="91"/>
                  </a:cxn>
                  <a:cxn ang="0">
                    <a:pos x="21" y="91"/>
                  </a:cxn>
                  <a:cxn ang="0">
                    <a:pos x="46" y="36"/>
                  </a:cxn>
                </a:cxnLst>
                <a:rect l="0" t="0" r="r" b="b"/>
                <a:pathLst>
                  <a:path w="46" h="91">
                    <a:moveTo>
                      <a:pt x="46" y="36"/>
                    </a:moveTo>
                    <a:lnTo>
                      <a:pt x="0" y="0"/>
                    </a:lnTo>
                    <a:lnTo>
                      <a:pt x="0" y="25"/>
                    </a:lnTo>
                    <a:lnTo>
                      <a:pt x="0" y="54"/>
                    </a:lnTo>
                    <a:lnTo>
                      <a:pt x="0" y="91"/>
                    </a:lnTo>
                    <a:lnTo>
                      <a:pt x="21" y="91"/>
                    </a:lnTo>
                    <a:lnTo>
                      <a:pt x="46" y="36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6" name="Freeform 288"/>
              <p:cNvSpPr>
                <a:spLocks/>
              </p:cNvSpPr>
              <p:nvPr/>
            </p:nvSpPr>
            <p:spPr bwMode="auto">
              <a:xfrm>
                <a:off x="2579690" y="3621111"/>
                <a:ext cx="100013" cy="144463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7" name="Freeform 289"/>
              <p:cNvSpPr>
                <a:spLocks/>
              </p:cNvSpPr>
              <p:nvPr/>
            </p:nvSpPr>
            <p:spPr bwMode="auto">
              <a:xfrm>
                <a:off x="2579690" y="3621111"/>
                <a:ext cx="100013" cy="144463"/>
              </a:xfrm>
              <a:custGeom>
                <a:avLst/>
                <a:gdLst/>
                <a:ahLst/>
                <a:cxnLst>
                  <a:cxn ang="0">
                    <a:pos x="63" y="0"/>
                  </a:cxn>
                  <a:cxn ang="0">
                    <a:pos x="63" y="25"/>
                  </a:cxn>
                  <a:cxn ang="0">
                    <a:pos x="63" y="54"/>
                  </a:cxn>
                  <a:cxn ang="0">
                    <a:pos x="63" y="91"/>
                  </a:cxn>
                  <a:cxn ang="0">
                    <a:pos x="33" y="76"/>
                  </a:cxn>
                  <a:cxn ang="0">
                    <a:pos x="33" y="91"/>
                  </a:cxn>
                  <a:cxn ang="0">
                    <a:pos x="21" y="91"/>
                  </a:cxn>
                  <a:cxn ang="0">
                    <a:pos x="0" y="36"/>
                  </a:cxn>
                  <a:cxn ang="0">
                    <a:pos x="9" y="0"/>
                  </a:cxn>
                  <a:cxn ang="0">
                    <a:pos x="53" y="0"/>
                  </a:cxn>
                  <a:cxn ang="0">
                    <a:pos x="63" y="0"/>
                  </a:cxn>
                </a:cxnLst>
                <a:rect l="0" t="0" r="r" b="b"/>
                <a:pathLst>
                  <a:path w="63" h="91">
                    <a:moveTo>
                      <a:pt x="63" y="0"/>
                    </a:moveTo>
                    <a:lnTo>
                      <a:pt x="63" y="25"/>
                    </a:lnTo>
                    <a:lnTo>
                      <a:pt x="63" y="54"/>
                    </a:lnTo>
                    <a:lnTo>
                      <a:pt x="63" y="91"/>
                    </a:lnTo>
                    <a:lnTo>
                      <a:pt x="33" y="76"/>
                    </a:lnTo>
                    <a:lnTo>
                      <a:pt x="33" y="91"/>
                    </a:lnTo>
                    <a:lnTo>
                      <a:pt x="21" y="91"/>
                    </a:lnTo>
                    <a:lnTo>
                      <a:pt x="0" y="36"/>
                    </a:lnTo>
                    <a:lnTo>
                      <a:pt x="9" y="0"/>
                    </a:lnTo>
                    <a:lnTo>
                      <a:pt x="53" y="0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8" name="Freeform 290"/>
              <p:cNvSpPr>
                <a:spLocks/>
              </p:cNvSpPr>
              <p:nvPr/>
            </p:nvSpPr>
            <p:spPr bwMode="auto">
              <a:xfrm>
                <a:off x="2230440" y="4524404"/>
                <a:ext cx="349250" cy="1392246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9" name="Freeform 291"/>
              <p:cNvSpPr>
                <a:spLocks/>
              </p:cNvSpPr>
              <p:nvPr/>
            </p:nvSpPr>
            <p:spPr bwMode="auto">
              <a:xfrm>
                <a:off x="2230440" y="4524404"/>
                <a:ext cx="349250" cy="1392246"/>
              </a:xfrm>
              <a:custGeom>
                <a:avLst/>
                <a:gdLst/>
                <a:ahLst/>
                <a:cxnLst>
                  <a:cxn ang="0">
                    <a:pos x="20" y="102"/>
                  </a:cxn>
                  <a:cxn ang="0">
                    <a:pos x="33" y="217"/>
                  </a:cxn>
                  <a:cxn ang="0">
                    <a:pos x="33" y="308"/>
                  </a:cxn>
                  <a:cxn ang="0">
                    <a:pos x="45" y="363"/>
                  </a:cxn>
                  <a:cxn ang="0">
                    <a:pos x="45" y="474"/>
                  </a:cxn>
                  <a:cxn ang="0">
                    <a:pos x="33" y="485"/>
                  </a:cxn>
                  <a:cxn ang="0">
                    <a:pos x="55" y="565"/>
                  </a:cxn>
                  <a:cxn ang="0">
                    <a:pos x="67" y="576"/>
                  </a:cxn>
                  <a:cxn ang="0">
                    <a:pos x="88" y="641"/>
                  </a:cxn>
                  <a:cxn ang="0">
                    <a:pos x="75" y="685"/>
                  </a:cxn>
                  <a:cxn ang="0">
                    <a:pos x="67" y="709"/>
                  </a:cxn>
                  <a:cxn ang="0">
                    <a:pos x="97" y="746"/>
                  </a:cxn>
                  <a:cxn ang="0">
                    <a:pos x="88" y="746"/>
                  </a:cxn>
                  <a:cxn ang="0">
                    <a:pos x="110" y="786"/>
                  </a:cxn>
                  <a:cxn ang="0">
                    <a:pos x="122" y="786"/>
                  </a:cxn>
                  <a:cxn ang="0">
                    <a:pos x="122" y="822"/>
                  </a:cxn>
                  <a:cxn ang="0">
                    <a:pos x="131" y="811"/>
                  </a:cxn>
                  <a:cxn ang="0">
                    <a:pos x="131" y="822"/>
                  </a:cxn>
                  <a:cxn ang="0">
                    <a:pos x="143" y="851"/>
                  </a:cxn>
                  <a:cxn ang="0">
                    <a:pos x="207" y="877"/>
                  </a:cxn>
                  <a:cxn ang="0">
                    <a:pos x="220" y="851"/>
                  </a:cxn>
                  <a:cxn ang="0">
                    <a:pos x="174" y="833"/>
                  </a:cxn>
                  <a:cxn ang="0">
                    <a:pos x="143" y="797"/>
                  </a:cxn>
                  <a:cxn ang="0">
                    <a:pos x="131" y="709"/>
                  </a:cxn>
                  <a:cxn ang="0">
                    <a:pos x="122" y="670"/>
                  </a:cxn>
                  <a:cxn ang="0">
                    <a:pos x="97" y="620"/>
                  </a:cxn>
                  <a:cxn ang="0">
                    <a:pos x="88" y="576"/>
                  </a:cxn>
                  <a:cxn ang="0">
                    <a:pos x="67" y="474"/>
                  </a:cxn>
                  <a:cxn ang="0">
                    <a:pos x="67" y="438"/>
                  </a:cxn>
                  <a:cxn ang="0">
                    <a:pos x="55" y="337"/>
                  </a:cxn>
                  <a:cxn ang="0">
                    <a:pos x="67" y="217"/>
                  </a:cxn>
                  <a:cxn ang="0">
                    <a:pos x="75" y="152"/>
                  </a:cxn>
                  <a:cxn ang="0">
                    <a:pos x="67" y="126"/>
                  </a:cxn>
                  <a:cxn ang="0">
                    <a:pos x="45" y="37"/>
                  </a:cxn>
                  <a:cxn ang="0">
                    <a:pos x="0" y="11"/>
                  </a:cxn>
                </a:cxnLst>
                <a:rect l="0" t="0" r="r" b="b"/>
                <a:pathLst>
                  <a:path w="220" h="877">
                    <a:moveTo>
                      <a:pt x="0" y="11"/>
                    </a:moveTo>
                    <a:lnTo>
                      <a:pt x="20" y="102"/>
                    </a:lnTo>
                    <a:lnTo>
                      <a:pt x="20" y="126"/>
                    </a:lnTo>
                    <a:lnTo>
                      <a:pt x="33" y="217"/>
                    </a:lnTo>
                    <a:lnTo>
                      <a:pt x="20" y="282"/>
                    </a:lnTo>
                    <a:lnTo>
                      <a:pt x="33" y="308"/>
                    </a:lnTo>
                    <a:lnTo>
                      <a:pt x="20" y="318"/>
                    </a:lnTo>
                    <a:lnTo>
                      <a:pt x="45" y="363"/>
                    </a:lnTo>
                    <a:lnTo>
                      <a:pt x="45" y="399"/>
                    </a:lnTo>
                    <a:lnTo>
                      <a:pt x="45" y="474"/>
                    </a:lnTo>
                    <a:lnTo>
                      <a:pt x="33" y="474"/>
                    </a:lnTo>
                    <a:lnTo>
                      <a:pt x="33" y="485"/>
                    </a:lnTo>
                    <a:lnTo>
                      <a:pt x="55" y="539"/>
                    </a:lnTo>
                    <a:lnTo>
                      <a:pt x="55" y="565"/>
                    </a:lnTo>
                    <a:lnTo>
                      <a:pt x="67" y="594"/>
                    </a:lnTo>
                    <a:lnTo>
                      <a:pt x="67" y="576"/>
                    </a:lnTo>
                    <a:lnTo>
                      <a:pt x="75" y="594"/>
                    </a:lnTo>
                    <a:lnTo>
                      <a:pt x="88" y="641"/>
                    </a:lnTo>
                    <a:lnTo>
                      <a:pt x="67" y="641"/>
                    </a:lnTo>
                    <a:lnTo>
                      <a:pt x="75" y="685"/>
                    </a:lnTo>
                    <a:lnTo>
                      <a:pt x="75" y="695"/>
                    </a:lnTo>
                    <a:lnTo>
                      <a:pt x="67" y="709"/>
                    </a:lnTo>
                    <a:lnTo>
                      <a:pt x="97" y="709"/>
                    </a:lnTo>
                    <a:lnTo>
                      <a:pt x="97" y="746"/>
                    </a:lnTo>
                    <a:lnTo>
                      <a:pt x="88" y="732"/>
                    </a:lnTo>
                    <a:lnTo>
                      <a:pt x="88" y="746"/>
                    </a:lnTo>
                    <a:lnTo>
                      <a:pt x="97" y="786"/>
                    </a:lnTo>
                    <a:lnTo>
                      <a:pt x="110" y="786"/>
                    </a:lnTo>
                    <a:lnTo>
                      <a:pt x="110" y="797"/>
                    </a:lnTo>
                    <a:lnTo>
                      <a:pt x="122" y="786"/>
                    </a:lnTo>
                    <a:lnTo>
                      <a:pt x="122" y="797"/>
                    </a:lnTo>
                    <a:lnTo>
                      <a:pt x="122" y="822"/>
                    </a:lnTo>
                    <a:lnTo>
                      <a:pt x="131" y="822"/>
                    </a:lnTo>
                    <a:lnTo>
                      <a:pt x="131" y="811"/>
                    </a:lnTo>
                    <a:lnTo>
                      <a:pt x="143" y="822"/>
                    </a:lnTo>
                    <a:lnTo>
                      <a:pt x="131" y="822"/>
                    </a:lnTo>
                    <a:lnTo>
                      <a:pt x="131" y="833"/>
                    </a:lnTo>
                    <a:lnTo>
                      <a:pt x="143" y="851"/>
                    </a:lnTo>
                    <a:lnTo>
                      <a:pt x="143" y="833"/>
                    </a:lnTo>
                    <a:lnTo>
                      <a:pt x="207" y="877"/>
                    </a:lnTo>
                    <a:lnTo>
                      <a:pt x="207" y="851"/>
                    </a:lnTo>
                    <a:lnTo>
                      <a:pt x="220" y="851"/>
                    </a:lnTo>
                    <a:lnTo>
                      <a:pt x="220" y="833"/>
                    </a:lnTo>
                    <a:lnTo>
                      <a:pt x="174" y="833"/>
                    </a:lnTo>
                    <a:lnTo>
                      <a:pt x="152" y="797"/>
                    </a:lnTo>
                    <a:lnTo>
                      <a:pt x="143" y="797"/>
                    </a:lnTo>
                    <a:lnTo>
                      <a:pt x="131" y="786"/>
                    </a:lnTo>
                    <a:lnTo>
                      <a:pt x="131" y="709"/>
                    </a:lnTo>
                    <a:lnTo>
                      <a:pt x="122" y="656"/>
                    </a:lnTo>
                    <a:lnTo>
                      <a:pt x="122" y="670"/>
                    </a:lnTo>
                    <a:lnTo>
                      <a:pt x="110" y="656"/>
                    </a:lnTo>
                    <a:lnTo>
                      <a:pt x="97" y="620"/>
                    </a:lnTo>
                    <a:lnTo>
                      <a:pt x="97" y="594"/>
                    </a:lnTo>
                    <a:lnTo>
                      <a:pt x="88" y="576"/>
                    </a:lnTo>
                    <a:lnTo>
                      <a:pt x="88" y="514"/>
                    </a:lnTo>
                    <a:lnTo>
                      <a:pt x="67" y="474"/>
                    </a:lnTo>
                    <a:lnTo>
                      <a:pt x="75" y="449"/>
                    </a:lnTo>
                    <a:lnTo>
                      <a:pt x="67" y="438"/>
                    </a:lnTo>
                    <a:lnTo>
                      <a:pt x="75" y="399"/>
                    </a:lnTo>
                    <a:lnTo>
                      <a:pt x="55" y="337"/>
                    </a:lnTo>
                    <a:lnTo>
                      <a:pt x="55" y="257"/>
                    </a:lnTo>
                    <a:lnTo>
                      <a:pt x="67" y="217"/>
                    </a:lnTo>
                    <a:lnTo>
                      <a:pt x="55" y="167"/>
                    </a:lnTo>
                    <a:lnTo>
                      <a:pt x="75" y="152"/>
                    </a:lnTo>
                    <a:lnTo>
                      <a:pt x="75" y="126"/>
                    </a:lnTo>
                    <a:lnTo>
                      <a:pt x="67" y="126"/>
                    </a:lnTo>
                    <a:lnTo>
                      <a:pt x="45" y="61"/>
                    </a:lnTo>
                    <a:lnTo>
                      <a:pt x="45" y="37"/>
                    </a:lnTo>
                    <a:lnTo>
                      <a:pt x="20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0" name="Freeform 292"/>
              <p:cNvSpPr>
                <a:spLocks/>
              </p:cNvSpPr>
              <p:nvPr/>
            </p:nvSpPr>
            <p:spPr bwMode="auto">
              <a:xfrm>
                <a:off x="2247902" y="4214840"/>
                <a:ext cx="363538" cy="511178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9" y="65"/>
                  </a:cxn>
                  <a:cxn ang="0">
                    <a:pos x="9" y="155"/>
                  </a:cxn>
                  <a:cxn ang="0">
                    <a:pos x="21" y="166"/>
                  </a:cxn>
                  <a:cxn ang="0">
                    <a:pos x="9" y="195"/>
                  </a:cxn>
                  <a:cxn ang="0">
                    <a:pos x="34" y="232"/>
                  </a:cxn>
                  <a:cxn ang="0">
                    <a:pos x="34" y="256"/>
                  </a:cxn>
                  <a:cxn ang="0">
                    <a:pos x="55" y="322"/>
                  </a:cxn>
                  <a:cxn ang="0">
                    <a:pos x="64" y="322"/>
                  </a:cxn>
                  <a:cxn ang="0">
                    <a:pos x="85" y="297"/>
                  </a:cxn>
                  <a:cxn ang="0">
                    <a:pos x="120" y="311"/>
                  </a:cxn>
                  <a:cxn ang="0">
                    <a:pos x="140" y="311"/>
                  </a:cxn>
                  <a:cxn ang="0">
                    <a:pos x="153" y="245"/>
                  </a:cxn>
                  <a:cxn ang="0">
                    <a:pos x="208" y="232"/>
                  </a:cxn>
                  <a:cxn ang="0">
                    <a:pos x="217" y="256"/>
                  </a:cxn>
                  <a:cxn ang="0">
                    <a:pos x="229" y="206"/>
                  </a:cxn>
                  <a:cxn ang="0">
                    <a:pos x="208" y="180"/>
                  </a:cxn>
                  <a:cxn ang="0">
                    <a:pos x="208" y="166"/>
                  </a:cxn>
                  <a:cxn ang="0">
                    <a:pos x="178" y="155"/>
                  </a:cxn>
                  <a:cxn ang="0">
                    <a:pos x="178" y="144"/>
                  </a:cxn>
                  <a:cxn ang="0">
                    <a:pos x="178" y="130"/>
                  </a:cxn>
                  <a:cxn ang="0">
                    <a:pos x="162" y="105"/>
                  </a:cxn>
                  <a:cxn ang="0">
                    <a:pos x="85" y="65"/>
                  </a:cxn>
                  <a:cxn ang="0">
                    <a:pos x="76" y="39"/>
                  </a:cxn>
                  <a:cxn ang="0">
                    <a:pos x="76" y="0"/>
                  </a:cxn>
                  <a:cxn ang="0">
                    <a:pos x="43" y="0"/>
                  </a:cxn>
                  <a:cxn ang="0">
                    <a:pos x="21" y="39"/>
                  </a:cxn>
                  <a:cxn ang="0">
                    <a:pos x="0" y="28"/>
                  </a:cxn>
                </a:cxnLst>
                <a:rect l="0" t="0" r="r" b="b"/>
                <a:pathLst>
                  <a:path w="229" h="322">
                    <a:moveTo>
                      <a:pt x="0" y="28"/>
                    </a:moveTo>
                    <a:lnTo>
                      <a:pt x="9" y="65"/>
                    </a:lnTo>
                    <a:lnTo>
                      <a:pt x="9" y="155"/>
                    </a:lnTo>
                    <a:lnTo>
                      <a:pt x="21" y="166"/>
                    </a:lnTo>
                    <a:lnTo>
                      <a:pt x="9" y="195"/>
                    </a:lnTo>
                    <a:lnTo>
                      <a:pt x="34" y="232"/>
                    </a:lnTo>
                    <a:lnTo>
                      <a:pt x="34" y="256"/>
                    </a:lnTo>
                    <a:lnTo>
                      <a:pt x="55" y="322"/>
                    </a:lnTo>
                    <a:lnTo>
                      <a:pt x="64" y="322"/>
                    </a:lnTo>
                    <a:lnTo>
                      <a:pt x="85" y="297"/>
                    </a:lnTo>
                    <a:lnTo>
                      <a:pt x="120" y="311"/>
                    </a:lnTo>
                    <a:lnTo>
                      <a:pt x="140" y="311"/>
                    </a:lnTo>
                    <a:lnTo>
                      <a:pt x="153" y="245"/>
                    </a:lnTo>
                    <a:lnTo>
                      <a:pt x="208" y="232"/>
                    </a:lnTo>
                    <a:lnTo>
                      <a:pt x="217" y="256"/>
                    </a:lnTo>
                    <a:lnTo>
                      <a:pt x="229" y="206"/>
                    </a:lnTo>
                    <a:lnTo>
                      <a:pt x="208" y="180"/>
                    </a:lnTo>
                    <a:lnTo>
                      <a:pt x="208" y="166"/>
                    </a:lnTo>
                    <a:lnTo>
                      <a:pt x="178" y="155"/>
                    </a:lnTo>
                    <a:lnTo>
                      <a:pt x="178" y="144"/>
                    </a:lnTo>
                    <a:lnTo>
                      <a:pt x="178" y="130"/>
                    </a:lnTo>
                    <a:lnTo>
                      <a:pt x="162" y="105"/>
                    </a:lnTo>
                    <a:lnTo>
                      <a:pt x="85" y="65"/>
                    </a:lnTo>
                    <a:lnTo>
                      <a:pt x="76" y="39"/>
                    </a:lnTo>
                    <a:lnTo>
                      <a:pt x="76" y="0"/>
                    </a:lnTo>
                    <a:lnTo>
                      <a:pt x="43" y="0"/>
                    </a:lnTo>
                    <a:lnTo>
                      <a:pt x="21" y="39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1" name="Freeform 293"/>
              <p:cNvSpPr>
                <a:spLocks/>
              </p:cNvSpPr>
              <p:nvPr/>
            </p:nvSpPr>
            <p:spPr bwMode="auto">
              <a:xfrm>
                <a:off x="2247902" y="4214840"/>
                <a:ext cx="363538" cy="511178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9" y="65"/>
                  </a:cxn>
                  <a:cxn ang="0">
                    <a:pos x="9" y="155"/>
                  </a:cxn>
                  <a:cxn ang="0">
                    <a:pos x="21" y="166"/>
                  </a:cxn>
                  <a:cxn ang="0">
                    <a:pos x="9" y="195"/>
                  </a:cxn>
                  <a:cxn ang="0">
                    <a:pos x="34" y="232"/>
                  </a:cxn>
                  <a:cxn ang="0">
                    <a:pos x="34" y="256"/>
                  </a:cxn>
                  <a:cxn ang="0">
                    <a:pos x="55" y="322"/>
                  </a:cxn>
                  <a:cxn ang="0">
                    <a:pos x="64" y="322"/>
                  </a:cxn>
                  <a:cxn ang="0">
                    <a:pos x="85" y="297"/>
                  </a:cxn>
                  <a:cxn ang="0">
                    <a:pos x="120" y="311"/>
                  </a:cxn>
                  <a:cxn ang="0">
                    <a:pos x="140" y="311"/>
                  </a:cxn>
                  <a:cxn ang="0">
                    <a:pos x="153" y="245"/>
                  </a:cxn>
                  <a:cxn ang="0">
                    <a:pos x="208" y="232"/>
                  </a:cxn>
                  <a:cxn ang="0">
                    <a:pos x="217" y="256"/>
                  </a:cxn>
                  <a:cxn ang="0">
                    <a:pos x="229" y="206"/>
                  </a:cxn>
                  <a:cxn ang="0">
                    <a:pos x="208" y="180"/>
                  </a:cxn>
                  <a:cxn ang="0">
                    <a:pos x="208" y="166"/>
                  </a:cxn>
                  <a:cxn ang="0">
                    <a:pos x="178" y="155"/>
                  </a:cxn>
                  <a:cxn ang="0">
                    <a:pos x="178" y="144"/>
                  </a:cxn>
                  <a:cxn ang="0">
                    <a:pos x="178" y="130"/>
                  </a:cxn>
                  <a:cxn ang="0">
                    <a:pos x="162" y="105"/>
                  </a:cxn>
                  <a:cxn ang="0">
                    <a:pos x="85" y="65"/>
                  </a:cxn>
                  <a:cxn ang="0">
                    <a:pos x="76" y="39"/>
                  </a:cxn>
                  <a:cxn ang="0">
                    <a:pos x="76" y="0"/>
                  </a:cxn>
                  <a:cxn ang="0">
                    <a:pos x="43" y="0"/>
                  </a:cxn>
                  <a:cxn ang="0">
                    <a:pos x="21" y="39"/>
                  </a:cxn>
                  <a:cxn ang="0">
                    <a:pos x="0" y="28"/>
                  </a:cxn>
                </a:cxnLst>
                <a:rect l="0" t="0" r="r" b="b"/>
                <a:pathLst>
                  <a:path w="229" h="322">
                    <a:moveTo>
                      <a:pt x="0" y="28"/>
                    </a:moveTo>
                    <a:lnTo>
                      <a:pt x="9" y="65"/>
                    </a:lnTo>
                    <a:lnTo>
                      <a:pt x="9" y="155"/>
                    </a:lnTo>
                    <a:lnTo>
                      <a:pt x="21" y="166"/>
                    </a:lnTo>
                    <a:lnTo>
                      <a:pt x="9" y="195"/>
                    </a:lnTo>
                    <a:lnTo>
                      <a:pt x="34" y="232"/>
                    </a:lnTo>
                    <a:lnTo>
                      <a:pt x="34" y="256"/>
                    </a:lnTo>
                    <a:lnTo>
                      <a:pt x="55" y="322"/>
                    </a:lnTo>
                    <a:lnTo>
                      <a:pt x="64" y="322"/>
                    </a:lnTo>
                    <a:lnTo>
                      <a:pt x="85" y="297"/>
                    </a:lnTo>
                    <a:lnTo>
                      <a:pt x="120" y="311"/>
                    </a:lnTo>
                    <a:lnTo>
                      <a:pt x="140" y="311"/>
                    </a:lnTo>
                    <a:lnTo>
                      <a:pt x="153" y="245"/>
                    </a:lnTo>
                    <a:lnTo>
                      <a:pt x="208" y="232"/>
                    </a:lnTo>
                    <a:lnTo>
                      <a:pt x="217" y="256"/>
                    </a:lnTo>
                    <a:lnTo>
                      <a:pt x="229" y="206"/>
                    </a:lnTo>
                    <a:lnTo>
                      <a:pt x="208" y="180"/>
                    </a:lnTo>
                    <a:lnTo>
                      <a:pt x="208" y="166"/>
                    </a:lnTo>
                    <a:lnTo>
                      <a:pt x="178" y="155"/>
                    </a:lnTo>
                    <a:lnTo>
                      <a:pt x="178" y="144"/>
                    </a:lnTo>
                    <a:lnTo>
                      <a:pt x="178" y="130"/>
                    </a:lnTo>
                    <a:lnTo>
                      <a:pt x="162" y="105"/>
                    </a:lnTo>
                    <a:lnTo>
                      <a:pt x="85" y="65"/>
                    </a:lnTo>
                    <a:lnTo>
                      <a:pt x="76" y="39"/>
                    </a:lnTo>
                    <a:lnTo>
                      <a:pt x="76" y="0"/>
                    </a:lnTo>
                    <a:lnTo>
                      <a:pt x="43" y="0"/>
                    </a:lnTo>
                    <a:lnTo>
                      <a:pt x="21" y="39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2" name="Freeform 294"/>
              <p:cNvSpPr>
                <a:spLocks/>
              </p:cNvSpPr>
              <p:nvPr/>
            </p:nvSpPr>
            <p:spPr bwMode="auto">
              <a:xfrm>
                <a:off x="2473328" y="4583142"/>
                <a:ext cx="241300" cy="331790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3" name="Freeform 295"/>
              <p:cNvSpPr>
                <a:spLocks/>
              </p:cNvSpPr>
              <p:nvPr/>
            </p:nvSpPr>
            <p:spPr bwMode="auto">
              <a:xfrm>
                <a:off x="2473328" y="4583142"/>
                <a:ext cx="241300" cy="331790"/>
              </a:xfrm>
              <a:custGeom>
                <a:avLst/>
                <a:gdLst/>
                <a:ahLst/>
                <a:cxnLst>
                  <a:cxn ang="0">
                    <a:pos x="152" y="154"/>
                  </a:cxn>
                  <a:cxn ang="0">
                    <a:pos x="152" y="180"/>
                  </a:cxn>
                  <a:cxn ang="0">
                    <a:pos x="142" y="209"/>
                  </a:cxn>
                  <a:cxn ang="0">
                    <a:pos x="130" y="209"/>
                  </a:cxn>
                  <a:cxn ang="0">
                    <a:pos x="88" y="190"/>
                  </a:cxn>
                  <a:cxn ang="0">
                    <a:pos x="100" y="168"/>
                  </a:cxn>
                  <a:cxn ang="0">
                    <a:pos x="100" y="144"/>
                  </a:cxn>
                  <a:cxn ang="0">
                    <a:pos x="66" y="129"/>
                  </a:cxn>
                  <a:cxn ang="0">
                    <a:pos x="46" y="115"/>
                  </a:cxn>
                  <a:cxn ang="0">
                    <a:pos x="0" y="79"/>
                  </a:cxn>
                  <a:cxn ang="0">
                    <a:pos x="12" y="13"/>
                  </a:cxn>
                  <a:cxn ang="0">
                    <a:pos x="66" y="0"/>
                  </a:cxn>
                  <a:cxn ang="0">
                    <a:pos x="76" y="24"/>
                  </a:cxn>
                  <a:cxn ang="0">
                    <a:pos x="88" y="64"/>
                  </a:cxn>
                  <a:cxn ang="0">
                    <a:pos x="121" y="79"/>
                  </a:cxn>
                  <a:cxn ang="0">
                    <a:pos x="130" y="79"/>
                  </a:cxn>
                  <a:cxn ang="0">
                    <a:pos x="130" y="115"/>
                  </a:cxn>
                  <a:cxn ang="0">
                    <a:pos x="152" y="115"/>
                  </a:cxn>
                  <a:cxn ang="0">
                    <a:pos x="152" y="154"/>
                  </a:cxn>
                </a:cxnLst>
                <a:rect l="0" t="0" r="r" b="b"/>
                <a:pathLst>
                  <a:path w="152" h="209">
                    <a:moveTo>
                      <a:pt x="152" y="154"/>
                    </a:moveTo>
                    <a:lnTo>
                      <a:pt x="152" y="180"/>
                    </a:lnTo>
                    <a:lnTo>
                      <a:pt x="142" y="209"/>
                    </a:lnTo>
                    <a:lnTo>
                      <a:pt x="130" y="209"/>
                    </a:lnTo>
                    <a:lnTo>
                      <a:pt x="88" y="190"/>
                    </a:lnTo>
                    <a:lnTo>
                      <a:pt x="100" y="168"/>
                    </a:lnTo>
                    <a:lnTo>
                      <a:pt x="100" y="144"/>
                    </a:lnTo>
                    <a:lnTo>
                      <a:pt x="66" y="129"/>
                    </a:lnTo>
                    <a:lnTo>
                      <a:pt x="46" y="115"/>
                    </a:lnTo>
                    <a:lnTo>
                      <a:pt x="0" y="79"/>
                    </a:lnTo>
                    <a:lnTo>
                      <a:pt x="12" y="13"/>
                    </a:lnTo>
                    <a:lnTo>
                      <a:pt x="66" y="0"/>
                    </a:lnTo>
                    <a:lnTo>
                      <a:pt x="76" y="24"/>
                    </a:lnTo>
                    <a:lnTo>
                      <a:pt x="88" y="64"/>
                    </a:lnTo>
                    <a:lnTo>
                      <a:pt x="121" y="79"/>
                    </a:lnTo>
                    <a:lnTo>
                      <a:pt x="130" y="79"/>
                    </a:lnTo>
                    <a:lnTo>
                      <a:pt x="130" y="115"/>
                    </a:lnTo>
                    <a:lnTo>
                      <a:pt x="152" y="115"/>
                    </a:lnTo>
                    <a:lnTo>
                      <a:pt x="152" y="15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4" name="Freeform 296"/>
              <p:cNvSpPr>
                <a:spLocks/>
              </p:cNvSpPr>
              <p:nvPr/>
            </p:nvSpPr>
            <p:spPr bwMode="auto">
              <a:xfrm>
                <a:off x="2316165" y="4686330"/>
                <a:ext cx="438151" cy="1162057"/>
              </a:xfrm>
              <a:custGeom>
                <a:avLst/>
                <a:gdLst/>
                <a:ahLst/>
                <a:cxnLst>
                  <a:cxn ang="0">
                    <a:pos x="266" y="144"/>
                  </a:cxn>
                  <a:cxn ang="0">
                    <a:pos x="266" y="89"/>
                  </a:cxn>
                  <a:cxn ang="0">
                    <a:pos x="251" y="115"/>
                  </a:cxn>
                  <a:cxn ang="0">
                    <a:pos x="229" y="144"/>
                  </a:cxn>
                  <a:cxn ang="0">
                    <a:pos x="199" y="104"/>
                  </a:cxn>
                  <a:cxn ang="0">
                    <a:pos x="165" y="65"/>
                  </a:cxn>
                  <a:cxn ang="0">
                    <a:pos x="97" y="14"/>
                  </a:cxn>
                  <a:cxn ang="0">
                    <a:pos x="42" y="0"/>
                  </a:cxn>
                  <a:cxn ang="0">
                    <a:pos x="20" y="50"/>
                  </a:cxn>
                  <a:cxn ang="0">
                    <a:pos x="12" y="115"/>
                  </a:cxn>
                  <a:cxn ang="0">
                    <a:pos x="0" y="235"/>
                  </a:cxn>
                  <a:cxn ang="0">
                    <a:pos x="12" y="336"/>
                  </a:cxn>
                  <a:cxn ang="0">
                    <a:pos x="12" y="372"/>
                  </a:cxn>
                  <a:cxn ang="0">
                    <a:pos x="33" y="474"/>
                  </a:cxn>
                  <a:cxn ang="0">
                    <a:pos x="42" y="518"/>
                  </a:cxn>
                  <a:cxn ang="0">
                    <a:pos x="67" y="568"/>
                  </a:cxn>
                  <a:cxn ang="0">
                    <a:pos x="76" y="609"/>
                  </a:cxn>
                  <a:cxn ang="0">
                    <a:pos x="88" y="695"/>
                  </a:cxn>
                  <a:cxn ang="0">
                    <a:pos x="119" y="732"/>
                  </a:cxn>
                  <a:cxn ang="0">
                    <a:pos x="186" y="732"/>
                  </a:cxn>
                  <a:cxn ang="0">
                    <a:pos x="152" y="695"/>
                  </a:cxn>
                  <a:cxn ang="0">
                    <a:pos x="165" y="659"/>
                  </a:cxn>
                  <a:cxn ang="0">
                    <a:pos x="174" y="619"/>
                  </a:cxn>
                  <a:cxn ang="0">
                    <a:pos x="144" y="609"/>
                  </a:cxn>
                  <a:cxn ang="0">
                    <a:pos x="144" y="568"/>
                  </a:cxn>
                  <a:cxn ang="0">
                    <a:pos x="165" y="554"/>
                  </a:cxn>
                  <a:cxn ang="0">
                    <a:pos x="174" y="518"/>
                  </a:cxn>
                  <a:cxn ang="0">
                    <a:pos x="165" y="503"/>
                  </a:cxn>
                  <a:cxn ang="0">
                    <a:pos x="186" y="518"/>
                  </a:cxn>
                  <a:cxn ang="0">
                    <a:pos x="174" y="492"/>
                  </a:cxn>
                  <a:cxn ang="0">
                    <a:pos x="152" y="492"/>
                  </a:cxn>
                  <a:cxn ang="0">
                    <a:pos x="165" y="474"/>
                  </a:cxn>
                  <a:cxn ang="0">
                    <a:pos x="186" y="427"/>
                  </a:cxn>
                  <a:cxn ang="0">
                    <a:pos x="251" y="401"/>
                  </a:cxn>
                  <a:cxn ang="0">
                    <a:pos x="266" y="362"/>
                  </a:cxn>
                  <a:cxn ang="0">
                    <a:pos x="251" y="336"/>
                  </a:cxn>
                  <a:cxn ang="0">
                    <a:pos x="220" y="297"/>
                  </a:cxn>
                </a:cxnLst>
                <a:rect l="0" t="0" r="r" b="b"/>
                <a:pathLst>
                  <a:path w="276" h="732">
                    <a:moveTo>
                      <a:pt x="220" y="206"/>
                    </a:moveTo>
                    <a:lnTo>
                      <a:pt x="266" y="144"/>
                    </a:lnTo>
                    <a:lnTo>
                      <a:pt x="276" y="125"/>
                    </a:lnTo>
                    <a:lnTo>
                      <a:pt x="266" y="89"/>
                    </a:lnTo>
                    <a:lnTo>
                      <a:pt x="251" y="89"/>
                    </a:lnTo>
                    <a:lnTo>
                      <a:pt x="251" y="115"/>
                    </a:lnTo>
                    <a:lnTo>
                      <a:pt x="241" y="144"/>
                    </a:lnTo>
                    <a:lnTo>
                      <a:pt x="229" y="144"/>
                    </a:lnTo>
                    <a:lnTo>
                      <a:pt x="186" y="125"/>
                    </a:lnTo>
                    <a:lnTo>
                      <a:pt x="199" y="104"/>
                    </a:lnTo>
                    <a:lnTo>
                      <a:pt x="199" y="79"/>
                    </a:lnTo>
                    <a:lnTo>
                      <a:pt x="165" y="65"/>
                    </a:lnTo>
                    <a:lnTo>
                      <a:pt x="144" y="50"/>
                    </a:lnTo>
                    <a:lnTo>
                      <a:pt x="97" y="14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20" y="24"/>
                    </a:lnTo>
                    <a:lnTo>
                      <a:pt x="20" y="50"/>
                    </a:lnTo>
                    <a:lnTo>
                      <a:pt x="0" y="65"/>
                    </a:lnTo>
                    <a:lnTo>
                      <a:pt x="12" y="115"/>
                    </a:lnTo>
                    <a:lnTo>
                      <a:pt x="0" y="155"/>
                    </a:lnTo>
                    <a:lnTo>
                      <a:pt x="0" y="235"/>
                    </a:lnTo>
                    <a:lnTo>
                      <a:pt x="20" y="297"/>
                    </a:lnTo>
                    <a:lnTo>
                      <a:pt x="12" y="336"/>
                    </a:lnTo>
                    <a:lnTo>
                      <a:pt x="20" y="347"/>
                    </a:lnTo>
                    <a:lnTo>
                      <a:pt x="12" y="372"/>
                    </a:lnTo>
                    <a:lnTo>
                      <a:pt x="33" y="412"/>
                    </a:lnTo>
                    <a:lnTo>
                      <a:pt x="33" y="474"/>
                    </a:lnTo>
                    <a:lnTo>
                      <a:pt x="42" y="492"/>
                    </a:lnTo>
                    <a:lnTo>
                      <a:pt x="42" y="518"/>
                    </a:lnTo>
                    <a:lnTo>
                      <a:pt x="55" y="554"/>
                    </a:lnTo>
                    <a:lnTo>
                      <a:pt x="67" y="568"/>
                    </a:lnTo>
                    <a:lnTo>
                      <a:pt x="67" y="554"/>
                    </a:lnTo>
                    <a:lnTo>
                      <a:pt x="76" y="609"/>
                    </a:lnTo>
                    <a:lnTo>
                      <a:pt x="76" y="684"/>
                    </a:lnTo>
                    <a:lnTo>
                      <a:pt x="88" y="695"/>
                    </a:lnTo>
                    <a:lnTo>
                      <a:pt x="97" y="695"/>
                    </a:lnTo>
                    <a:lnTo>
                      <a:pt x="119" y="732"/>
                    </a:lnTo>
                    <a:lnTo>
                      <a:pt x="165" y="732"/>
                    </a:lnTo>
                    <a:lnTo>
                      <a:pt x="186" y="732"/>
                    </a:lnTo>
                    <a:lnTo>
                      <a:pt x="152" y="710"/>
                    </a:lnTo>
                    <a:lnTo>
                      <a:pt x="152" y="695"/>
                    </a:lnTo>
                    <a:lnTo>
                      <a:pt x="165" y="684"/>
                    </a:lnTo>
                    <a:lnTo>
                      <a:pt x="165" y="659"/>
                    </a:lnTo>
                    <a:lnTo>
                      <a:pt x="186" y="630"/>
                    </a:lnTo>
                    <a:lnTo>
                      <a:pt x="174" y="619"/>
                    </a:lnTo>
                    <a:lnTo>
                      <a:pt x="165" y="619"/>
                    </a:lnTo>
                    <a:lnTo>
                      <a:pt x="144" y="609"/>
                    </a:lnTo>
                    <a:lnTo>
                      <a:pt x="144" y="593"/>
                    </a:lnTo>
                    <a:lnTo>
                      <a:pt x="144" y="568"/>
                    </a:lnTo>
                    <a:lnTo>
                      <a:pt x="165" y="568"/>
                    </a:lnTo>
                    <a:lnTo>
                      <a:pt x="165" y="554"/>
                    </a:lnTo>
                    <a:lnTo>
                      <a:pt x="165" y="528"/>
                    </a:lnTo>
                    <a:lnTo>
                      <a:pt x="174" y="518"/>
                    </a:lnTo>
                    <a:lnTo>
                      <a:pt x="165" y="518"/>
                    </a:lnTo>
                    <a:lnTo>
                      <a:pt x="165" y="503"/>
                    </a:lnTo>
                    <a:lnTo>
                      <a:pt x="174" y="518"/>
                    </a:lnTo>
                    <a:lnTo>
                      <a:pt x="186" y="518"/>
                    </a:lnTo>
                    <a:lnTo>
                      <a:pt x="186" y="503"/>
                    </a:lnTo>
                    <a:lnTo>
                      <a:pt x="174" y="492"/>
                    </a:lnTo>
                    <a:lnTo>
                      <a:pt x="165" y="503"/>
                    </a:lnTo>
                    <a:lnTo>
                      <a:pt x="152" y="492"/>
                    </a:lnTo>
                    <a:lnTo>
                      <a:pt x="144" y="463"/>
                    </a:lnTo>
                    <a:lnTo>
                      <a:pt x="165" y="474"/>
                    </a:lnTo>
                    <a:lnTo>
                      <a:pt x="186" y="463"/>
                    </a:lnTo>
                    <a:lnTo>
                      <a:pt x="186" y="427"/>
                    </a:lnTo>
                    <a:lnTo>
                      <a:pt x="211" y="412"/>
                    </a:lnTo>
                    <a:lnTo>
                      <a:pt x="251" y="401"/>
                    </a:lnTo>
                    <a:lnTo>
                      <a:pt x="266" y="372"/>
                    </a:lnTo>
                    <a:lnTo>
                      <a:pt x="266" y="362"/>
                    </a:lnTo>
                    <a:lnTo>
                      <a:pt x="241" y="347"/>
                    </a:lnTo>
                    <a:lnTo>
                      <a:pt x="251" y="336"/>
                    </a:lnTo>
                    <a:lnTo>
                      <a:pt x="220" y="307"/>
                    </a:lnTo>
                    <a:lnTo>
                      <a:pt x="220" y="297"/>
                    </a:lnTo>
                    <a:lnTo>
                      <a:pt x="220" y="20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5" name="Freeform 297"/>
              <p:cNvSpPr>
                <a:spLocks/>
              </p:cNvSpPr>
              <p:nvPr/>
            </p:nvSpPr>
            <p:spPr bwMode="auto">
              <a:xfrm>
                <a:off x="2316165" y="4686330"/>
                <a:ext cx="438151" cy="1162057"/>
              </a:xfrm>
              <a:custGeom>
                <a:avLst/>
                <a:gdLst/>
                <a:ahLst/>
                <a:cxnLst>
                  <a:cxn ang="0">
                    <a:pos x="266" y="144"/>
                  </a:cxn>
                  <a:cxn ang="0">
                    <a:pos x="266" y="89"/>
                  </a:cxn>
                  <a:cxn ang="0">
                    <a:pos x="251" y="115"/>
                  </a:cxn>
                  <a:cxn ang="0">
                    <a:pos x="229" y="144"/>
                  </a:cxn>
                  <a:cxn ang="0">
                    <a:pos x="199" y="104"/>
                  </a:cxn>
                  <a:cxn ang="0">
                    <a:pos x="165" y="65"/>
                  </a:cxn>
                  <a:cxn ang="0">
                    <a:pos x="97" y="14"/>
                  </a:cxn>
                  <a:cxn ang="0">
                    <a:pos x="42" y="0"/>
                  </a:cxn>
                  <a:cxn ang="0">
                    <a:pos x="20" y="50"/>
                  </a:cxn>
                  <a:cxn ang="0">
                    <a:pos x="12" y="115"/>
                  </a:cxn>
                  <a:cxn ang="0">
                    <a:pos x="0" y="235"/>
                  </a:cxn>
                  <a:cxn ang="0">
                    <a:pos x="12" y="336"/>
                  </a:cxn>
                  <a:cxn ang="0">
                    <a:pos x="12" y="372"/>
                  </a:cxn>
                  <a:cxn ang="0">
                    <a:pos x="33" y="474"/>
                  </a:cxn>
                  <a:cxn ang="0">
                    <a:pos x="42" y="518"/>
                  </a:cxn>
                  <a:cxn ang="0">
                    <a:pos x="67" y="568"/>
                  </a:cxn>
                  <a:cxn ang="0">
                    <a:pos x="76" y="609"/>
                  </a:cxn>
                  <a:cxn ang="0">
                    <a:pos x="88" y="695"/>
                  </a:cxn>
                  <a:cxn ang="0">
                    <a:pos x="119" y="732"/>
                  </a:cxn>
                  <a:cxn ang="0">
                    <a:pos x="186" y="732"/>
                  </a:cxn>
                  <a:cxn ang="0">
                    <a:pos x="152" y="695"/>
                  </a:cxn>
                  <a:cxn ang="0">
                    <a:pos x="165" y="659"/>
                  </a:cxn>
                  <a:cxn ang="0">
                    <a:pos x="174" y="619"/>
                  </a:cxn>
                  <a:cxn ang="0">
                    <a:pos x="144" y="609"/>
                  </a:cxn>
                  <a:cxn ang="0">
                    <a:pos x="144" y="568"/>
                  </a:cxn>
                  <a:cxn ang="0">
                    <a:pos x="165" y="554"/>
                  </a:cxn>
                  <a:cxn ang="0">
                    <a:pos x="174" y="518"/>
                  </a:cxn>
                  <a:cxn ang="0">
                    <a:pos x="165" y="503"/>
                  </a:cxn>
                  <a:cxn ang="0">
                    <a:pos x="186" y="518"/>
                  </a:cxn>
                  <a:cxn ang="0">
                    <a:pos x="174" y="492"/>
                  </a:cxn>
                  <a:cxn ang="0">
                    <a:pos x="152" y="492"/>
                  </a:cxn>
                  <a:cxn ang="0">
                    <a:pos x="165" y="474"/>
                  </a:cxn>
                  <a:cxn ang="0">
                    <a:pos x="186" y="427"/>
                  </a:cxn>
                  <a:cxn ang="0">
                    <a:pos x="251" y="401"/>
                  </a:cxn>
                  <a:cxn ang="0">
                    <a:pos x="266" y="362"/>
                  </a:cxn>
                  <a:cxn ang="0">
                    <a:pos x="251" y="336"/>
                  </a:cxn>
                  <a:cxn ang="0">
                    <a:pos x="220" y="297"/>
                  </a:cxn>
                </a:cxnLst>
                <a:rect l="0" t="0" r="r" b="b"/>
                <a:pathLst>
                  <a:path w="276" h="732">
                    <a:moveTo>
                      <a:pt x="220" y="206"/>
                    </a:moveTo>
                    <a:lnTo>
                      <a:pt x="266" y="144"/>
                    </a:lnTo>
                    <a:lnTo>
                      <a:pt x="276" y="125"/>
                    </a:lnTo>
                    <a:lnTo>
                      <a:pt x="266" y="89"/>
                    </a:lnTo>
                    <a:lnTo>
                      <a:pt x="251" y="89"/>
                    </a:lnTo>
                    <a:lnTo>
                      <a:pt x="251" y="115"/>
                    </a:lnTo>
                    <a:lnTo>
                      <a:pt x="241" y="144"/>
                    </a:lnTo>
                    <a:lnTo>
                      <a:pt x="229" y="144"/>
                    </a:lnTo>
                    <a:lnTo>
                      <a:pt x="186" y="125"/>
                    </a:lnTo>
                    <a:lnTo>
                      <a:pt x="199" y="104"/>
                    </a:lnTo>
                    <a:lnTo>
                      <a:pt x="199" y="79"/>
                    </a:lnTo>
                    <a:lnTo>
                      <a:pt x="165" y="65"/>
                    </a:lnTo>
                    <a:lnTo>
                      <a:pt x="144" y="50"/>
                    </a:lnTo>
                    <a:lnTo>
                      <a:pt x="97" y="14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20" y="24"/>
                    </a:lnTo>
                    <a:lnTo>
                      <a:pt x="20" y="50"/>
                    </a:lnTo>
                    <a:lnTo>
                      <a:pt x="0" y="65"/>
                    </a:lnTo>
                    <a:lnTo>
                      <a:pt x="12" y="115"/>
                    </a:lnTo>
                    <a:lnTo>
                      <a:pt x="0" y="155"/>
                    </a:lnTo>
                    <a:lnTo>
                      <a:pt x="0" y="235"/>
                    </a:lnTo>
                    <a:lnTo>
                      <a:pt x="20" y="297"/>
                    </a:lnTo>
                    <a:lnTo>
                      <a:pt x="12" y="336"/>
                    </a:lnTo>
                    <a:lnTo>
                      <a:pt x="20" y="347"/>
                    </a:lnTo>
                    <a:lnTo>
                      <a:pt x="12" y="372"/>
                    </a:lnTo>
                    <a:lnTo>
                      <a:pt x="33" y="412"/>
                    </a:lnTo>
                    <a:lnTo>
                      <a:pt x="33" y="474"/>
                    </a:lnTo>
                    <a:lnTo>
                      <a:pt x="42" y="492"/>
                    </a:lnTo>
                    <a:lnTo>
                      <a:pt x="42" y="518"/>
                    </a:lnTo>
                    <a:lnTo>
                      <a:pt x="55" y="554"/>
                    </a:lnTo>
                    <a:lnTo>
                      <a:pt x="67" y="568"/>
                    </a:lnTo>
                    <a:lnTo>
                      <a:pt x="67" y="554"/>
                    </a:lnTo>
                    <a:lnTo>
                      <a:pt x="76" y="609"/>
                    </a:lnTo>
                    <a:lnTo>
                      <a:pt x="76" y="684"/>
                    </a:lnTo>
                    <a:lnTo>
                      <a:pt x="88" y="695"/>
                    </a:lnTo>
                    <a:lnTo>
                      <a:pt x="97" y="695"/>
                    </a:lnTo>
                    <a:lnTo>
                      <a:pt x="119" y="732"/>
                    </a:lnTo>
                    <a:lnTo>
                      <a:pt x="165" y="732"/>
                    </a:lnTo>
                    <a:lnTo>
                      <a:pt x="186" y="732"/>
                    </a:lnTo>
                    <a:lnTo>
                      <a:pt x="152" y="710"/>
                    </a:lnTo>
                    <a:lnTo>
                      <a:pt x="152" y="695"/>
                    </a:lnTo>
                    <a:lnTo>
                      <a:pt x="165" y="684"/>
                    </a:lnTo>
                    <a:lnTo>
                      <a:pt x="165" y="659"/>
                    </a:lnTo>
                    <a:lnTo>
                      <a:pt x="186" y="630"/>
                    </a:lnTo>
                    <a:lnTo>
                      <a:pt x="174" y="619"/>
                    </a:lnTo>
                    <a:lnTo>
                      <a:pt x="165" y="619"/>
                    </a:lnTo>
                    <a:lnTo>
                      <a:pt x="144" y="609"/>
                    </a:lnTo>
                    <a:lnTo>
                      <a:pt x="144" y="593"/>
                    </a:lnTo>
                    <a:lnTo>
                      <a:pt x="144" y="568"/>
                    </a:lnTo>
                    <a:lnTo>
                      <a:pt x="165" y="568"/>
                    </a:lnTo>
                    <a:lnTo>
                      <a:pt x="165" y="554"/>
                    </a:lnTo>
                    <a:lnTo>
                      <a:pt x="165" y="528"/>
                    </a:lnTo>
                    <a:lnTo>
                      <a:pt x="174" y="518"/>
                    </a:lnTo>
                    <a:lnTo>
                      <a:pt x="165" y="518"/>
                    </a:lnTo>
                    <a:lnTo>
                      <a:pt x="165" y="503"/>
                    </a:lnTo>
                    <a:lnTo>
                      <a:pt x="174" y="518"/>
                    </a:lnTo>
                    <a:lnTo>
                      <a:pt x="186" y="518"/>
                    </a:lnTo>
                    <a:lnTo>
                      <a:pt x="186" y="503"/>
                    </a:lnTo>
                    <a:lnTo>
                      <a:pt x="174" y="492"/>
                    </a:lnTo>
                    <a:lnTo>
                      <a:pt x="165" y="503"/>
                    </a:lnTo>
                    <a:lnTo>
                      <a:pt x="152" y="492"/>
                    </a:lnTo>
                    <a:lnTo>
                      <a:pt x="144" y="463"/>
                    </a:lnTo>
                    <a:lnTo>
                      <a:pt x="165" y="474"/>
                    </a:lnTo>
                    <a:lnTo>
                      <a:pt x="186" y="463"/>
                    </a:lnTo>
                    <a:lnTo>
                      <a:pt x="186" y="427"/>
                    </a:lnTo>
                    <a:lnTo>
                      <a:pt x="211" y="412"/>
                    </a:lnTo>
                    <a:lnTo>
                      <a:pt x="251" y="401"/>
                    </a:lnTo>
                    <a:lnTo>
                      <a:pt x="266" y="372"/>
                    </a:lnTo>
                    <a:lnTo>
                      <a:pt x="266" y="362"/>
                    </a:lnTo>
                    <a:lnTo>
                      <a:pt x="241" y="347"/>
                    </a:lnTo>
                    <a:lnTo>
                      <a:pt x="251" y="336"/>
                    </a:lnTo>
                    <a:lnTo>
                      <a:pt x="220" y="307"/>
                    </a:lnTo>
                    <a:lnTo>
                      <a:pt x="220" y="297"/>
                    </a:lnTo>
                    <a:lnTo>
                      <a:pt x="220" y="206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6" name="Freeform 298"/>
              <p:cNvSpPr>
                <a:spLocks/>
              </p:cNvSpPr>
              <p:nvPr/>
            </p:nvSpPr>
            <p:spPr bwMode="auto">
              <a:xfrm>
                <a:off x="2473328" y="3517923"/>
                <a:ext cx="141288" cy="263527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7" name="Freeform 299"/>
              <p:cNvSpPr>
                <a:spLocks/>
              </p:cNvSpPr>
              <p:nvPr/>
            </p:nvSpPr>
            <p:spPr bwMode="auto">
              <a:xfrm>
                <a:off x="2473328" y="3517923"/>
                <a:ext cx="141288" cy="263527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54" y="14"/>
                  </a:cxn>
                  <a:cxn ang="0">
                    <a:pos x="54" y="39"/>
                  </a:cxn>
                  <a:cxn ang="0">
                    <a:pos x="76" y="64"/>
                  </a:cxn>
                  <a:cxn ang="0">
                    <a:pos x="67" y="101"/>
                  </a:cxn>
                  <a:cxn ang="0">
                    <a:pos x="89" y="155"/>
                  </a:cxn>
                  <a:cxn ang="0">
                    <a:pos x="76" y="155"/>
                  </a:cxn>
                  <a:cxn ang="0">
                    <a:pos x="46" y="166"/>
                  </a:cxn>
                  <a:cxn ang="0">
                    <a:pos x="37" y="166"/>
                  </a:cxn>
                  <a:cxn ang="0">
                    <a:pos x="21" y="141"/>
                  </a:cxn>
                  <a:cxn ang="0">
                    <a:pos x="37" y="10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0" y="64"/>
                  </a:cxn>
                  <a:cxn ang="0">
                    <a:pos x="12" y="39"/>
                  </a:cxn>
                  <a:cxn ang="0">
                    <a:pos x="21" y="39"/>
                  </a:cxn>
                  <a:cxn ang="0">
                    <a:pos x="12" y="24"/>
                  </a:cxn>
                  <a:cxn ang="0">
                    <a:pos x="12" y="14"/>
                  </a:cxn>
                  <a:cxn ang="0">
                    <a:pos x="37" y="0"/>
                  </a:cxn>
                </a:cxnLst>
                <a:rect l="0" t="0" r="r" b="b"/>
                <a:pathLst>
                  <a:path w="89" h="166">
                    <a:moveTo>
                      <a:pt x="37" y="0"/>
                    </a:moveTo>
                    <a:lnTo>
                      <a:pt x="54" y="14"/>
                    </a:lnTo>
                    <a:lnTo>
                      <a:pt x="54" y="39"/>
                    </a:lnTo>
                    <a:lnTo>
                      <a:pt x="76" y="64"/>
                    </a:lnTo>
                    <a:lnTo>
                      <a:pt x="67" y="101"/>
                    </a:lnTo>
                    <a:lnTo>
                      <a:pt x="89" y="155"/>
                    </a:lnTo>
                    <a:lnTo>
                      <a:pt x="76" y="155"/>
                    </a:lnTo>
                    <a:lnTo>
                      <a:pt x="46" y="166"/>
                    </a:lnTo>
                    <a:lnTo>
                      <a:pt x="37" y="166"/>
                    </a:lnTo>
                    <a:lnTo>
                      <a:pt x="21" y="141"/>
                    </a:lnTo>
                    <a:lnTo>
                      <a:pt x="37" y="10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0" y="64"/>
                    </a:lnTo>
                    <a:lnTo>
                      <a:pt x="12" y="39"/>
                    </a:lnTo>
                    <a:lnTo>
                      <a:pt x="21" y="39"/>
                    </a:lnTo>
                    <a:lnTo>
                      <a:pt x="12" y="24"/>
                    </a:lnTo>
                    <a:lnTo>
                      <a:pt x="12" y="14"/>
                    </a:lnTo>
                    <a:lnTo>
                      <a:pt x="37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4" name="Freeform 326"/>
              <p:cNvSpPr>
                <a:spLocks/>
              </p:cNvSpPr>
              <p:nvPr/>
            </p:nvSpPr>
            <p:spPr bwMode="auto">
              <a:xfrm>
                <a:off x="2944816" y="6199227"/>
                <a:ext cx="71438" cy="46038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3" y="0"/>
                  </a:cxn>
                  <a:cxn ang="0">
                    <a:pos x="45" y="0"/>
                  </a:cxn>
                  <a:cxn ang="0">
                    <a:pos x="11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23" y="0"/>
                    </a:lnTo>
                    <a:lnTo>
                      <a:pt x="45" y="0"/>
                    </a:lnTo>
                    <a:lnTo>
                      <a:pt x="11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5" name="Freeform 327"/>
              <p:cNvSpPr>
                <a:spLocks/>
              </p:cNvSpPr>
              <p:nvPr/>
            </p:nvSpPr>
            <p:spPr bwMode="auto">
              <a:xfrm>
                <a:off x="2944816" y="6199227"/>
                <a:ext cx="71438" cy="46038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23" y="0"/>
                  </a:cxn>
                  <a:cxn ang="0">
                    <a:pos x="45" y="0"/>
                  </a:cxn>
                  <a:cxn ang="0">
                    <a:pos x="11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23" y="0"/>
                    </a:lnTo>
                    <a:lnTo>
                      <a:pt x="45" y="0"/>
                    </a:lnTo>
                    <a:lnTo>
                      <a:pt x="11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6" name="Freeform 328"/>
              <p:cNvSpPr>
                <a:spLocks/>
              </p:cNvSpPr>
              <p:nvPr/>
            </p:nvSpPr>
            <p:spPr bwMode="auto">
              <a:xfrm>
                <a:off x="2787653" y="5832512"/>
                <a:ext cx="71438" cy="476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27" name="Freeform 329"/>
              <p:cNvSpPr>
                <a:spLocks/>
              </p:cNvSpPr>
              <p:nvPr/>
            </p:nvSpPr>
            <p:spPr bwMode="auto">
              <a:xfrm>
                <a:off x="2787653" y="5832512"/>
                <a:ext cx="71438" cy="476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9" y="3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45" y="0"/>
                  </a:cxn>
                  <a:cxn ang="0">
                    <a:pos x="21" y="30"/>
                  </a:cxn>
                  <a:cxn ang="0">
                    <a:pos x="0" y="0"/>
                  </a:cxn>
                </a:cxnLst>
                <a:rect l="0" t="0" r="r" b="b"/>
                <a:pathLst>
                  <a:path w="45" h="30">
                    <a:moveTo>
                      <a:pt x="0" y="0"/>
                    </a:moveTo>
                    <a:lnTo>
                      <a:pt x="9" y="3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45" y="0"/>
                    </a:lnTo>
                    <a:lnTo>
                      <a:pt x="21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3" name="Rectangle 1143"/>
              <p:cNvSpPr>
                <a:spLocks noChangeArrowheads="1"/>
              </p:cNvSpPr>
              <p:nvPr/>
            </p:nvSpPr>
            <p:spPr bwMode="auto">
              <a:xfrm>
                <a:off x="2209800" y="4267200"/>
                <a:ext cx="616131" cy="430887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South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America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524" name="Group 523"/>
            <p:cNvGrpSpPr/>
            <p:nvPr/>
          </p:nvGrpSpPr>
          <p:grpSpPr>
            <a:xfrm>
              <a:off x="7197725" y="3949700"/>
              <a:ext cx="1536701" cy="1703388"/>
              <a:chOff x="7197725" y="3949700"/>
              <a:chExt cx="1536701" cy="1703388"/>
            </a:xfrm>
            <a:grpFill/>
          </p:grpSpPr>
          <p:sp>
            <p:nvSpPr>
              <p:cNvPr id="108" name="Freeform 109"/>
              <p:cNvSpPr>
                <a:spLocks/>
              </p:cNvSpPr>
              <p:nvPr/>
            </p:nvSpPr>
            <p:spPr bwMode="auto">
              <a:xfrm>
                <a:off x="8102647" y="3949710"/>
                <a:ext cx="266702" cy="3095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54"/>
                  </a:cxn>
                  <a:cxn ang="0">
                    <a:pos x="23" y="154"/>
                  </a:cxn>
                  <a:cxn ang="0">
                    <a:pos x="33" y="140"/>
                  </a:cxn>
                  <a:cxn ang="0">
                    <a:pos x="54" y="114"/>
                  </a:cxn>
                  <a:cxn ang="0">
                    <a:pos x="67" y="114"/>
                  </a:cxn>
                  <a:cxn ang="0">
                    <a:pos x="91" y="130"/>
                  </a:cxn>
                  <a:cxn ang="0">
                    <a:pos x="109" y="176"/>
                  </a:cxn>
                  <a:cxn ang="0">
                    <a:pos x="143" y="176"/>
                  </a:cxn>
                  <a:cxn ang="0">
                    <a:pos x="155" y="195"/>
                  </a:cxn>
                  <a:cxn ang="0">
                    <a:pos x="168" y="195"/>
                  </a:cxn>
                  <a:cxn ang="0">
                    <a:pos x="168" y="176"/>
                  </a:cxn>
                  <a:cxn ang="0">
                    <a:pos x="155" y="166"/>
                  </a:cxn>
                  <a:cxn ang="0">
                    <a:pos x="143" y="166"/>
                  </a:cxn>
                  <a:cxn ang="0">
                    <a:pos x="143" y="154"/>
                  </a:cxn>
                  <a:cxn ang="0">
                    <a:pos x="131" y="154"/>
                  </a:cxn>
                  <a:cxn ang="0">
                    <a:pos x="122" y="130"/>
                  </a:cxn>
                  <a:cxn ang="0">
                    <a:pos x="109" y="114"/>
                  </a:cxn>
                  <a:cxn ang="0">
                    <a:pos x="109" y="104"/>
                  </a:cxn>
                  <a:cxn ang="0">
                    <a:pos x="122" y="86"/>
                  </a:cxn>
                  <a:cxn ang="0">
                    <a:pos x="122" y="75"/>
                  </a:cxn>
                  <a:cxn ang="0">
                    <a:pos x="109" y="75"/>
                  </a:cxn>
                  <a:cxn ang="0">
                    <a:pos x="91" y="64"/>
                  </a:cxn>
                  <a:cxn ang="0">
                    <a:pos x="75" y="40"/>
                  </a:cxn>
                  <a:cxn ang="0">
                    <a:pos x="45" y="11"/>
                  </a:cxn>
                  <a:cxn ang="0">
                    <a:pos x="0" y="0"/>
                  </a:cxn>
                </a:cxnLst>
                <a:rect l="0" t="0" r="r" b="b"/>
                <a:pathLst>
                  <a:path w="168" h="195">
                    <a:moveTo>
                      <a:pt x="0" y="0"/>
                    </a:moveTo>
                    <a:lnTo>
                      <a:pt x="0" y="154"/>
                    </a:lnTo>
                    <a:lnTo>
                      <a:pt x="23" y="154"/>
                    </a:lnTo>
                    <a:lnTo>
                      <a:pt x="33" y="140"/>
                    </a:lnTo>
                    <a:lnTo>
                      <a:pt x="54" y="114"/>
                    </a:lnTo>
                    <a:lnTo>
                      <a:pt x="67" y="114"/>
                    </a:lnTo>
                    <a:lnTo>
                      <a:pt x="91" y="130"/>
                    </a:lnTo>
                    <a:lnTo>
                      <a:pt x="109" y="176"/>
                    </a:lnTo>
                    <a:lnTo>
                      <a:pt x="143" y="176"/>
                    </a:lnTo>
                    <a:lnTo>
                      <a:pt x="155" y="195"/>
                    </a:lnTo>
                    <a:lnTo>
                      <a:pt x="168" y="195"/>
                    </a:lnTo>
                    <a:lnTo>
                      <a:pt x="168" y="176"/>
                    </a:lnTo>
                    <a:lnTo>
                      <a:pt x="155" y="166"/>
                    </a:lnTo>
                    <a:lnTo>
                      <a:pt x="143" y="166"/>
                    </a:lnTo>
                    <a:lnTo>
                      <a:pt x="143" y="154"/>
                    </a:lnTo>
                    <a:lnTo>
                      <a:pt x="131" y="154"/>
                    </a:lnTo>
                    <a:lnTo>
                      <a:pt x="122" y="130"/>
                    </a:lnTo>
                    <a:lnTo>
                      <a:pt x="109" y="114"/>
                    </a:lnTo>
                    <a:lnTo>
                      <a:pt x="109" y="104"/>
                    </a:lnTo>
                    <a:lnTo>
                      <a:pt x="122" y="86"/>
                    </a:lnTo>
                    <a:lnTo>
                      <a:pt x="122" y="75"/>
                    </a:lnTo>
                    <a:lnTo>
                      <a:pt x="109" y="75"/>
                    </a:lnTo>
                    <a:lnTo>
                      <a:pt x="91" y="64"/>
                    </a:lnTo>
                    <a:lnTo>
                      <a:pt x="75" y="40"/>
                    </a:lnTo>
                    <a:lnTo>
                      <a:pt x="45" y="1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2" name="Freeform 465"/>
              <p:cNvSpPr>
                <a:spLocks/>
              </p:cNvSpPr>
              <p:nvPr/>
            </p:nvSpPr>
            <p:spPr bwMode="auto">
              <a:xfrm>
                <a:off x="8312150" y="4013200"/>
                <a:ext cx="120650" cy="71438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45" y="24"/>
                  </a:cxn>
                  <a:cxn ang="0">
                    <a:pos x="55" y="10"/>
                  </a:cxn>
                  <a:cxn ang="0">
                    <a:pos x="67" y="10"/>
                  </a:cxn>
                  <a:cxn ang="0">
                    <a:pos x="67" y="0"/>
                  </a:cxn>
                  <a:cxn ang="0">
                    <a:pos x="76" y="0"/>
                  </a:cxn>
                  <a:cxn ang="0">
                    <a:pos x="76" y="10"/>
                  </a:cxn>
                  <a:cxn ang="0">
                    <a:pos x="67" y="24"/>
                  </a:cxn>
                  <a:cxn ang="0">
                    <a:pos x="45" y="45"/>
                  </a:cxn>
                  <a:cxn ang="0">
                    <a:pos x="11" y="45"/>
                  </a:cxn>
                  <a:cxn ang="0">
                    <a:pos x="0" y="24"/>
                  </a:cxn>
                </a:cxnLst>
                <a:rect l="0" t="0" r="r" b="b"/>
                <a:pathLst>
                  <a:path w="76" h="45">
                    <a:moveTo>
                      <a:pt x="0" y="24"/>
                    </a:moveTo>
                    <a:lnTo>
                      <a:pt x="45" y="24"/>
                    </a:lnTo>
                    <a:lnTo>
                      <a:pt x="55" y="10"/>
                    </a:lnTo>
                    <a:lnTo>
                      <a:pt x="67" y="10"/>
                    </a:lnTo>
                    <a:lnTo>
                      <a:pt x="67" y="0"/>
                    </a:lnTo>
                    <a:lnTo>
                      <a:pt x="76" y="0"/>
                    </a:lnTo>
                    <a:lnTo>
                      <a:pt x="76" y="10"/>
                    </a:lnTo>
                    <a:lnTo>
                      <a:pt x="67" y="24"/>
                    </a:lnTo>
                    <a:lnTo>
                      <a:pt x="45" y="45"/>
                    </a:lnTo>
                    <a:lnTo>
                      <a:pt x="11" y="45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3" name="Freeform 466"/>
              <p:cNvSpPr>
                <a:spLocks/>
              </p:cNvSpPr>
              <p:nvPr/>
            </p:nvSpPr>
            <p:spPr bwMode="auto">
              <a:xfrm>
                <a:off x="8312150" y="4013200"/>
                <a:ext cx="120650" cy="71438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45" y="24"/>
                  </a:cxn>
                  <a:cxn ang="0">
                    <a:pos x="55" y="10"/>
                  </a:cxn>
                  <a:cxn ang="0">
                    <a:pos x="67" y="10"/>
                  </a:cxn>
                  <a:cxn ang="0">
                    <a:pos x="67" y="0"/>
                  </a:cxn>
                  <a:cxn ang="0">
                    <a:pos x="76" y="0"/>
                  </a:cxn>
                  <a:cxn ang="0">
                    <a:pos x="76" y="10"/>
                  </a:cxn>
                  <a:cxn ang="0">
                    <a:pos x="67" y="24"/>
                  </a:cxn>
                  <a:cxn ang="0">
                    <a:pos x="45" y="45"/>
                  </a:cxn>
                  <a:cxn ang="0">
                    <a:pos x="11" y="45"/>
                  </a:cxn>
                  <a:cxn ang="0">
                    <a:pos x="0" y="24"/>
                  </a:cxn>
                </a:cxnLst>
                <a:rect l="0" t="0" r="r" b="b"/>
                <a:pathLst>
                  <a:path w="76" h="45">
                    <a:moveTo>
                      <a:pt x="0" y="24"/>
                    </a:moveTo>
                    <a:lnTo>
                      <a:pt x="45" y="24"/>
                    </a:lnTo>
                    <a:lnTo>
                      <a:pt x="55" y="10"/>
                    </a:lnTo>
                    <a:lnTo>
                      <a:pt x="67" y="10"/>
                    </a:lnTo>
                    <a:lnTo>
                      <a:pt x="67" y="0"/>
                    </a:lnTo>
                    <a:lnTo>
                      <a:pt x="76" y="0"/>
                    </a:lnTo>
                    <a:lnTo>
                      <a:pt x="76" y="10"/>
                    </a:lnTo>
                    <a:lnTo>
                      <a:pt x="67" y="24"/>
                    </a:lnTo>
                    <a:lnTo>
                      <a:pt x="45" y="45"/>
                    </a:lnTo>
                    <a:lnTo>
                      <a:pt x="11" y="45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4" name="Freeform 467"/>
              <p:cNvSpPr>
                <a:spLocks/>
              </p:cNvSpPr>
              <p:nvPr/>
            </p:nvSpPr>
            <p:spPr bwMode="auto">
              <a:xfrm>
                <a:off x="8401050" y="3949700"/>
                <a:ext cx="55563" cy="793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35" y="25"/>
                  </a:cxn>
                  <a:cxn ang="0">
                    <a:pos x="35" y="50"/>
                  </a:cxn>
                  <a:cxn ang="0">
                    <a:pos x="20" y="25"/>
                  </a:cxn>
                  <a:cxn ang="0">
                    <a:pos x="0" y="0"/>
                  </a:cxn>
                </a:cxnLst>
                <a:rect l="0" t="0" r="r" b="b"/>
                <a:pathLst>
                  <a:path w="35" h="50">
                    <a:moveTo>
                      <a:pt x="0" y="0"/>
                    </a:moveTo>
                    <a:lnTo>
                      <a:pt x="12" y="0"/>
                    </a:lnTo>
                    <a:lnTo>
                      <a:pt x="35" y="25"/>
                    </a:lnTo>
                    <a:lnTo>
                      <a:pt x="35" y="50"/>
                    </a:lnTo>
                    <a:lnTo>
                      <a:pt x="2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5" name="Freeform 468"/>
              <p:cNvSpPr>
                <a:spLocks/>
              </p:cNvSpPr>
              <p:nvPr/>
            </p:nvSpPr>
            <p:spPr bwMode="auto">
              <a:xfrm>
                <a:off x="8401050" y="3949700"/>
                <a:ext cx="55563" cy="793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2" y="0"/>
                  </a:cxn>
                  <a:cxn ang="0">
                    <a:pos x="35" y="25"/>
                  </a:cxn>
                  <a:cxn ang="0">
                    <a:pos x="35" y="50"/>
                  </a:cxn>
                  <a:cxn ang="0">
                    <a:pos x="20" y="25"/>
                  </a:cxn>
                  <a:cxn ang="0">
                    <a:pos x="0" y="0"/>
                  </a:cxn>
                </a:cxnLst>
                <a:rect l="0" t="0" r="r" b="b"/>
                <a:pathLst>
                  <a:path w="35" h="50">
                    <a:moveTo>
                      <a:pt x="0" y="0"/>
                    </a:moveTo>
                    <a:lnTo>
                      <a:pt x="12" y="0"/>
                    </a:lnTo>
                    <a:lnTo>
                      <a:pt x="35" y="25"/>
                    </a:lnTo>
                    <a:lnTo>
                      <a:pt x="35" y="50"/>
                    </a:lnTo>
                    <a:lnTo>
                      <a:pt x="2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498" name="Group 497"/>
              <p:cNvGrpSpPr/>
              <p:nvPr/>
            </p:nvGrpSpPr>
            <p:grpSpPr>
              <a:xfrm>
                <a:off x="7197725" y="3949710"/>
                <a:ext cx="1536701" cy="1703378"/>
                <a:chOff x="7197725" y="3949710"/>
                <a:chExt cx="1536701" cy="1703378"/>
              </a:xfrm>
              <a:grpFill/>
            </p:grpSpPr>
            <p:sp>
              <p:nvSpPr>
                <p:cNvPr id="109" name="Freeform 110"/>
                <p:cNvSpPr>
                  <a:spLocks/>
                </p:cNvSpPr>
                <p:nvPr/>
              </p:nvSpPr>
              <p:spPr bwMode="auto">
                <a:xfrm>
                  <a:off x="8102647" y="3949710"/>
                  <a:ext cx="266702" cy="3095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54"/>
                    </a:cxn>
                    <a:cxn ang="0">
                      <a:pos x="23" y="154"/>
                    </a:cxn>
                    <a:cxn ang="0">
                      <a:pos x="33" y="140"/>
                    </a:cxn>
                    <a:cxn ang="0">
                      <a:pos x="54" y="114"/>
                    </a:cxn>
                    <a:cxn ang="0">
                      <a:pos x="67" y="114"/>
                    </a:cxn>
                    <a:cxn ang="0">
                      <a:pos x="91" y="130"/>
                    </a:cxn>
                    <a:cxn ang="0">
                      <a:pos x="109" y="176"/>
                    </a:cxn>
                    <a:cxn ang="0">
                      <a:pos x="143" y="176"/>
                    </a:cxn>
                    <a:cxn ang="0">
                      <a:pos x="155" y="195"/>
                    </a:cxn>
                    <a:cxn ang="0">
                      <a:pos x="168" y="195"/>
                    </a:cxn>
                    <a:cxn ang="0">
                      <a:pos x="168" y="176"/>
                    </a:cxn>
                    <a:cxn ang="0">
                      <a:pos x="155" y="166"/>
                    </a:cxn>
                    <a:cxn ang="0">
                      <a:pos x="143" y="166"/>
                    </a:cxn>
                    <a:cxn ang="0">
                      <a:pos x="143" y="154"/>
                    </a:cxn>
                    <a:cxn ang="0">
                      <a:pos x="131" y="154"/>
                    </a:cxn>
                    <a:cxn ang="0">
                      <a:pos x="122" y="130"/>
                    </a:cxn>
                    <a:cxn ang="0">
                      <a:pos x="109" y="114"/>
                    </a:cxn>
                    <a:cxn ang="0">
                      <a:pos x="109" y="104"/>
                    </a:cxn>
                    <a:cxn ang="0">
                      <a:pos x="122" y="86"/>
                    </a:cxn>
                    <a:cxn ang="0">
                      <a:pos x="122" y="75"/>
                    </a:cxn>
                    <a:cxn ang="0">
                      <a:pos x="109" y="75"/>
                    </a:cxn>
                    <a:cxn ang="0">
                      <a:pos x="91" y="64"/>
                    </a:cxn>
                    <a:cxn ang="0">
                      <a:pos x="75" y="40"/>
                    </a:cxn>
                    <a:cxn ang="0">
                      <a:pos x="45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8" h="195">
                      <a:moveTo>
                        <a:pt x="0" y="0"/>
                      </a:moveTo>
                      <a:lnTo>
                        <a:pt x="0" y="154"/>
                      </a:lnTo>
                      <a:lnTo>
                        <a:pt x="23" y="154"/>
                      </a:lnTo>
                      <a:lnTo>
                        <a:pt x="33" y="140"/>
                      </a:lnTo>
                      <a:lnTo>
                        <a:pt x="54" y="114"/>
                      </a:lnTo>
                      <a:lnTo>
                        <a:pt x="67" y="114"/>
                      </a:lnTo>
                      <a:lnTo>
                        <a:pt x="91" y="130"/>
                      </a:lnTo>
                      <a:lnTo>
                        <a:pt x="109" y="176"/>
                      </a:lnTo>
                      <a:lnTo>
                        <a:pt x="143" y="176"/>
                      </a:lnTo>
                      <a:lnTo>
                        <a:pt x="155" y="195"/>
                      </a:lnTo>
                      <a:lnTo>
                        <a:pt x="168" y="195"/>
                      </a:lnTo>
                      <a:lnTo>
                        <a:pt x="168" y="176"/>
                      </a:lnTo>
                      <a:lnTo>
                        <a:pt x="155" y="166"/>
                      </a:lnTo>
                      <a:lnTo>
                        <a:pt x="143" y="166"/>
                      </a:lnTo>
                      <a:lnTo>
                        <a:pt x="143" y="154"/>
                      </a:lnTo>
                      <a:lnTo>
                        <a:pt x="131" y="154"/>
                      </a:lnTo>
                      <a:lnTo>
                        <a:pt x="122" y="130"/>
                      </a:lnTo>
                      <a:lnTo>
                        <a:pt x="109" y="114"/>
                      </a:lnTo>
                      <a:lnTo>
                        <a:pt x="109" y="104"/>
                      </a:lnTo>
                      <a:lnTo>
                        <a:pt x="122" y="86"/>
                      </a:lnTo>
                      <a:lnTo>
                        <a:pt x="122" y="75"/>
                      </a:lnTo>
                      <a:lnTo>
                        <a:pt x="109" y="75"/>
                      </a:lnTo>
                      <a:lnTo>
                        <a:pt x="91" y="64"/>
                      </a:lnTo>
                      <a:lnTo>
                        <a:pt x="75" y="40"/>
                      </a:lnTo>
                      <a:lnTo>
                        <a:pt x="45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0" name="Freeform 433"/>
                <p:cNvSpPr>
                  <a:spLocks/>
                </p:cNvSpPr>
                <p:nvPr/>
              </p:nvSpPr>
              <p:spPr bwMode="auto">
                <a:xfrm>
                  <a:off x="7197725" y="4260850"/>
                  <a:ext cx="1133475" cy="1104900"/>
                </a:xfrm>
                <a:custGeom>
                  <a:avLst/>
                  <a:gdLst/>
                  <a:ahLst/>
                  <a:cxnLst>
                    <a:cxn ang="0">
                      <a:pos x="0" y="551"/>
                    </a:cxn>
                    <a:cxn ang="0">
                      <a:pos x="21" y="515"/>
                    </a:cxn>
                    <a:cxn ang="0">
                      <a:pos x="9" y="384"/>
                    </a:cxn>
                    <a:cxn ang="0">
                      <a:pos x="21" y="384"/>
                    </a:cxn>
                    <a:cxn ang="0">
                      <a:pos x="31" y="307"/>
                    </a:cxn>
                    <a:cxn ang="0">
                      <a:pos x="46" y="268"/>
                    </a:cxn>
                    <a:cxn ang="0">
                      <a:pos x="76" y="239"/>
                    </a:cxn>
                    <a:cxn ang="0">
                      <a:pos x="199" y="177"/>
                    </a:cxn>
                    <a:cxn ang="0">
                      <a:pos x="217" y="137"/>
                    </a:cxn>
                    <a:cxn ang="0">
                      <a:pos x="230" y="151"/>
                    </a:cxn>
                    <a:cxn ang="0">
                      <a:pos x="239" y="137"/>
                    </a:cxn>
                    <a:cxn ang="0">
                      <a:pos x="276" y="101"/>
                    </a:cxn>
                    <a:cxn ang="0">
                      <a:pos x="307" y="76"/>
                    </a:cxn>
                    <a:cxn ang="0">
                      <a:pos x="318" y="115"/>
                    </a:cxn>
                    <a:cxn ang="0">
                      <a:pos x="340" y="115"/>
                    </a:cxn>
                    <a:cxn ang="0">
                      <a:pos x="340" y="90"/>
                    </a:cxn>
                    <a:cxn ang="0">
                      <a:pos x="362" y="76"/>
                    </a:cxn>
                    <a:cxn ang="0">
                      <a:pos x="371" y="36"/>
                    </a:cxn>
                    <a:cxn ang="0">
                      <a:pos x="407" y="21"/>
                    </a:cxn>
                    <a:cxn ang="0">
                      <a:pos x="450" y="36"/>
                    </a:cxn>
                    <a:cxn ang="0">
                      <a:pos x="462" y="47"/>
                    </a:cxn>
                    <a:cxn ang="0">
                      <a:pos x="484" y="36"/>
                    </a:cxn>
                    <a:cxn ang="0">
                      <a:pos x="462" y="60"/>
                    </a:cxn>
                    <a:cxn ang="0">
                      <a:pos x="450" y="101"/>
                    </a:cxn>
                    <a:cxn ang="0">
                      <a:pos x="462" y="127"/>
                    </a:cxn>
                    <a:cxn ang="0">
                      <a:pos x="506" y="151"/>
                    </a:cxn>
                    <a:cxn ang="0">
                      <a:pos x="527" y="166"/>
                    </a:cxn>
                    <a:cxn ang="0">
                      <a:pos x="561" y="127"/>
                    </a:cxn>
                    <a:cxn ang="0">
                      <a:pos x="582" y="0"/>
                    </a:cxn>
                    <a:cxn ang="0">
                      <a:pos x="603" y="90"/>
                    </a:cxn>
                    <a:cxn ang="0">
                      <a:pos x="625" y="101"/>
                    </a:cxn>
                    <a:cxn ang="0">
                      <a:pos x="638" y="166"/>
                    </a:cxn>
                    <a:cxn ang="0">
                      <a:pos x="646" y="216"/>
                    </a:cxn>
                    <a:cxn ang="0">
                      <a:pos x="680" y="282"/>
                    </a:cxn>
                    <a:cxn ang="0">
                      <a:pos x="693" y="307"/>
                    </a:cxn>
                    <a:cxn ang="0">
                      <a:pos x="714" y="372"/>
                    </a:cxn>
                    <a:cxn ang="0">
                      <a:pos x="680" y="503"/>
                    </a:cxn>
                    <a:cxn ang="0">
                      <a:pos x="561" y="652"/>
                    </a:cxn>
                    <a:cxn ang="0">
                      <a:pos x="484" y="681"/>
                    </a:cxn>
                    <a:cxn ang="0">
                      <a:pos x="472" y="681"/>
                    </a:cxn>
                    <a:cxn ang="0">
                      <a:pos x="438" y="681"/>
                    </a:cxn>
                    <a:cxn ang="0">
                      <a:pos x="395" y="641"/>
                    </a:cxn>
                    <a:cxn ang="0">
                      <a:pos x="395" y="616"/>
                    </a:cxn>
                    <a:cxn ang="0">
                      <a:pos x="386" y="605"/>
                    </a:cxn>
                    <a:cxn ang="0">
                      <a:pos x="395" y="576"/>
                    </a:cxn>
                    <a:cxn ang="0">
                      <a:pos x="395" y="551"/>
                    </a:cxn>
                    <a:cxn ang="0">
                      <a:pos x="340" y="590"/>
                    </a:cxn>
                    <a:cxn ang="0">
                      <a:pos x="294" y="515"/>
                    </a:cxn>
                    <a:cxn ang="0">
                      <a:pos x="153" y="540"/>
                    </a:cxn>
                    <a:cxn ang="0">
                      <a:pos x="86" y="565"/>
                    </a:cxn>
                    <a:cxn ang="0">
                      <a:pos x="9" y="590"/>
                    </a:cxn>
                  </a:cxnLst>
                  <a:rect l="0" t="0" r="r" b="b"/>
                  <a:pathLst>
                    <a:path w="714" h="696">
                      <a:moveTo>
                        <a:pt x="0" y="576"/>
                      </a:moveTo>
                      <a:lnTo>
                        <a:pt x="0" y="551"/>
                      </a:lnTo>
                      <a:lnTo>
                        <a:pt x="9" y="551"/>
                      </a:lnTo>
                      <a:lnTo>
                        <a:pt x="21" y="515"/>
                      </a:lnTo>
                      <a:lnTo>
                        <a:pt x="21" y="449"/>
                      </a:lnTo>
                      <a:lnTo>
                        <a:pt x="9" y="384"/>
                      </a:lnTo>
                      <a:lnTo>
                        <a:pt x="9" y="359"/>
                      </a:lnTo>
                      <a:lnTo>
                        <a:pt x="21" y="384"/>
                      </a:lnTo>
                      <a:lnTo>
                        <a:pt x="21" y="319"/>
                      </a:lnTo>
                      <a:lnTo>
                        <a:pt x="31" y="307"/>
                      </a:lnTo>
                      <a:lnTo>
                        <a:pt x="31" y="293"/>
                      </a:lnTo>
                      <a:lnTo>
                        <a:pt x="46" y="268"/>
                      </a:lnTo>
                      <a:lnTo>
                        <a:pt x="46" y="282"/>
                      </a:lnTo>
                      <a:lnTo>
                        <a:pt x="76" y="239"/>
                      </a:lnTo>
                      <a:lnTo>
                        <a:pt x="162" y="216"/>
                      </a:lnTo>
                      <a:lnTo>
                        <a:pt x="199" y="177"/>
                      </a:lnTo>
                      <a:lnTo>
                        <a:pt x="199" y="166"/>
                      </a:lnTo>
                      <a:lnTo>
                        <a:pt x="217" y="137"/>
                      </a:lnTo>
                      <a:lnTo>
                        <a:pt x="217" y="166"/>
                      </a:lnTo>
                      <a:lnTo>
                        <a:pt x="230" y="151"/>
                      </a:lnTo>
                      <a:lnTo>
                        <a:pt x="230" y="127"/>
                      </a:lnTo>
                      <a:lnTo>
                        <a:pt x="239" y="137"/>
                      </a:lnTo>
                      <a:lnTo>
                        <a:pt x="263" y="101"/>
                      </a:lnTo>
                      <a:lnTo>
                        <a:pt x="276" y="101"/>
                      </a:lnTo>
                      <a:lnTo>
                        <a:pt x="294" y="76"/>
                      </a:lnTo>
                      <a:lnTo>
                        <a:pt x="307" y="76"/>
                      </a:lnTo>
                      <a:lnTo>
                        <a:pt x="307" y="90"/>
                      </a:lnTo>
                      <a:lnTo>
                        <a:pt x="318" y="115"/>
                      </a:lnTo>
                      <a:lnTo>
                        <a:pt x="331" y="101"/>
                      </a:lnTo>
                      <a:lnTo>
                        <a:pt x="340" y="115"/>
                      </a:lnTo>
                      <a:lnTo>
                        <a:pt x="352" y="101"/>
                      </a:lnTo>
                      <a:lnTo>
                        <a:pt x="340" y="90"/>
                      </a:lnTo>
                      <a:lnTo>
                        <a:pt x="352" y="76"/>
                      </a:lnTo>
                      <a:lnTo>
                        <a:pt x="362" y="76"/>
                      </a:lnTo>
                      <a:lnTo>
                        <a:pt x="362" y="47"/>
                      </a:lnTo>
                      <a:lnTo>
                        <a:pt x="371" y="36"/>
                      </a:lnTo>
                      <a:lnTo>
                        <a:pt x="395" y="36"/>
                      </a:lnTo>
                      <a:lnTo>
                        <a:pt x="407" y="21"/>
                      </a:lnTo>
                      <a:lnTo>
                        <a:pt x="407" y="10"/>
                      </a:lnTo>
                      <a:lnTo>
                        <a:pt x="450" y="36"/>
                      </a:lnTo>
                      <a:lnTo>
                        <a:pt x="462" y="36"/>
                      </a:lnTo>
                      <a:lnTo>
                        <a:pt x="462" y="47"/>
                      </a:lnTo>
                      <a:lnTo>
                        <a:pt x="472" y="36"/>
                      </a:lnTo>
                      <a:lnTo>
                        <a:pt x="484" y="36"/>
                      </a:lnTo>
                      <a:lnTo>
                        <a:pt x="472" y="60"/>
                      </a:lnTo>
                      <a:lnTo>
                        <a:pt x="462" y="60"/>
                      </a:lnTo>
                      <a:lnTo>
                        <a:pt x="462" y="90"/>
                      </a:lnTo>
                      <a:lnTo>
                        <a:pt x="450" y="101"/>
                      </a:lnTo>
                      <a:lnTo>
                        <a:pt x="462" y="115"/>
                      </a:lnTo>
                      <a:lnTo>
                        <a:pt x="462" y="127"/>
                      </a:lnTo>
                      <a:lnTo>
                        <a:pt x="484" y="127"/>
                      </a:lnTo>
                      <a:lnTo>
                        <a:pt x="506" y="151"/>
                      </a:lnTo>
                      <a:lnTo>
                        <a:pt x="517" y="177"/>
                      </a:lnTo>
                      <a:lnTo>
                        <a:pt x="527" y="166"/>
                      </a:lnTo>
                      <a:lnTo>
                        <a:pt x="539" y="166"/>
                      </a:lnTo>
                      <a:lnTo>
                        <a:pt x="561" y="127"/>
                      </a:lnTo>
                      <a:lnTo>
                        <a:pt x="582" y="10"/>
                      </a:lnTo>
                      <a:lnTo>
                        <a:pt x="582" y="0"/>
                      </a:lnTo>
                      <a:lnTo>
                        <a:pt x="594" y="10"/>
                      </a:lnTo>
                      <a:lnTo>
                        <a:pt x="603" y="90"/>
                      </a:lnTo>
                      <a:lnTo>
                        <a:pt x="616" y="90"/>
                      </a:lnTo>
                      <a:lnTo>
                        <a:pt x="625" y="101"/>
                      </a:lnTo>
                      <a:lnTo>
                        <a:pt x="625" y="137"/>
                      </a:lnTo>
                      <a:lnTo>
                        <a:pt x="638" y="166"/>
                      </a:lnTo>
                      <a:lnTo>
                        <a:pt x="638" y="203"/>
                      </a:lnTo>
                      <a:lnTo>
                        <a:pt x="646" y="216"/>
                      </a:lnTo>
                      <a:lnTo>
                        <a:pt x="671" y="228"/>
                      </a:lnTo>
                      <a:lnTo>
                        <a:pt x="680" y="282"/>
                      </a:lnTo>
                      <a:lnTo>
                        <a:pt x="693" y="293"/>
                      </a:lnTo>
                      <a:lnTo>
                        <a:pt x="693" y="307"/>
                      </a:lnTo>
                      <a:lnTo>
                        <a:pt x="702" y="319"/>
                      </a:lnTo>
                      <a:lnTo>
                        <a:pt x="714" y="372"/>
                      </a:lnTo>
                      <a:lnTo>
                        <a:pt x="714" y="438"/>
                      </a:lnTo>
                      <a:lnTo>
                        <a:pt x="680" y="503"/>
                      </a:lnTo>
                      <a:lnTo>
                        <a:pt x="594" y="616"/>
                      </a:lnTo>
                      <a:lnTo>
                        <a:pt x="561" y="652"/>
                      </a:lnTo>
                      <a:lnTo>
                        <a:pt x="484" y="696"/>
                      </a:lnTo>
                      <a:lnTo>
                        <a:pt x="484" y="681"/>
                      </a:lnTo>
                      <a:lnTo>
                        <a:pt x="484" y="671"/>
                      </a:lnTo>
                      <a:lnTo>
                        <a:pt x="472" y="681"/>
                      </a:lnTo>
                      <a:lnTo>
                        <a:pt x="472" y="652"/>
                      </a:lnTo>
                      <a:lnTo>
                        <a:pt x="438" y="681"/>
                      </a:lnTo>
                      <a:lnTo>
                        <a:pt x="407" y="681"/>
                      </a:lnTo>
                      <a:lnTo>
                        <a:pt x="395" y="641"/>
                      </a:lnTo>
                      <a:lnTo>
                        <a:pt x="407" y="630"/>
                      </a:lnTo>
                      <a:lnTo>
                        <a:pt x="395" y="616"/>
                      </a:lnTo>
                      <a:lnTo>
                        <a:pt x="395" y="605"/>
                      </a:lnTo>
                      <a:lnTo>
                        <a:pt x="386" y="605"/>
                      </a:lnTo>
                      <a:lnTo>
                        <a:pt x="395" y="590"/>
                      </a:lnTo>
                      <a:lnTo>
                        <a:pt x="395" y="576"/>
                      </a:lnTo>
                      <a:lnTo>
                        <a:pt x="362" y="605"/>
                      </a:lnTo>
                      <a:lnTo>
                        <a:pt x="395" y="551"/>
                      </a:lnTo>
                      <a:lnTo>
                        <a:pt x="395" y="540"/>
                      </a:lnTo>
                      <a:lnTo>
                        <a:pt x="340" y="590"/>
                      </a:lnTo>
                      <a:lnTo>
                        <a:pt x="340" y="540"/>
                      </a:lnTo>
                      <a:lnTo>
                        <a:pt x="294" y="515"/>
                      </a:lnTo>
                      <a:lnTo>
                        <a:pt x="199" y="529"/>
                      </a:lnTo>
                      <a:lnTo>
                        <a:pt x="153" y="540"/>
                      </a:lnTo>
                      <a:lnTo>
                        <a:pt x="141" y="565"/>
                      </a:lnTo>
                      <a:lnTo>
                        <a:pt x="86" y="565"/>
                      </a:lnTo>
                      <a:lnTo>
                        <a:pt x="46" y="590"/>
                      </a:lnTo>
                      <a:lnTo>
                        <a:pt x="9" y="590"/>
                      </a:lnTo>
                      <a:lnTo>
                        <a:pt x="0" y="57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1" name="Freeform 434"/>
                <p:cNvSpPr>
                  <a:spLocks/>
                </p:cNvSpPr>
                <p:nvPr/>
              </p:nvSpPr>
              <p:spPr bwMode="auto">
                <a:xfrm>
                  <a:off x="7197725" y="4260850"/>
                  <a:ext cx="1133475" cy="1104900"/>
                </a:xfrm>
                <a:custGeom>
                  <a:avLst/>
                  <a:gdLst/>
                  <a:ahLst/>
                  <a:cxnLst>
                    <a:cxn ang="0">
                      <a:pos x="0" y="551"/>
                    </a:cxn>
                    <a:cxn ang="0">
                      <a:pos x="21" y="515"/>
                    </a:cxn>
                    <a:cxn ang="0">
                      <a:pos x="9" y="384"/>
                    </a:cxn>
                    <a:cxn ang="0">
                      <a:pos x="21" y="384"/>
                    </a:cxn>
                    <a:cxn ang="0">
                      <a:pos x="31" y="307"/>
                    </a:cxn>
                    <a:cxn ang="0">
                      <a:pos x="46" y="268"/>
                    </a:cxn>
                    <a:cxn ang="0">
                      <a:pos x="76" y="239"/>
                    </a:cxn>
                    <a:cxn ang="0">
                      <a:pos x="199" y="177"/>
                    </a:cxn>
                    <a:cxn ang="0">
                      <a:pos x="217" y="137"/>
                    </a:cxn>
                    <a:cxn ang="0">
                      <a:pos x="230" y="151"/>
                    </a:cxn>
                    <a:cxn ang="0">
                      <a:pos x="239" y="137"/>
                    </a:cxn>
                    <a:cxn ang="0">
                      <a:pos x="276" y="101"/>
                    </a:cxn>
                    <a:cxn ang="0">
                      <a:pos x="307" y="76"/>
                    </a:cxn>
                    <a:cxn ang="0">
                      <a:pos x="318" y="115"/>
                    </a:cxn>
                    <a:cxn ang="0">
                      <a:pos x="340" y="115"/>
                    </a:cxn>
                    <a:cxn ang="0">
                      <a:pos x="340" y="90"/>
                    </a:cxn>
                    <a:cxn ang="0">
                      <a:pos x="362" y="76"/>
                    </a:cxn>
                    <a:cxn ang="0">
                      <a:pos x="371" y="36"/>
                    </a:cxn>
                    <a:cxn ang="0">
                      <a:pos x="407" y="21"/>
                    </a:cxn>
                    <a:cxn ang="0">
                      <a:pos x="450" y="36"/>
                    </a:cxn>
                    <a:cxn ang="0">
                      <a:pos x="462" y="47"/>
                    </a:cxn>
                    <a:cxn ang="0">
                      <a:pos x="484" y="36"/>
                    </a:cxn>
                    <a:cxn ang="0">
                      <a:pos x="462" y="60"/>
                    </a:cxn>
                    <a:cxn ang="0">
                      <a:pos x="450" y="101"/>
                    </a:cxn>
                    <a:cxn ang="0">
                      <a:pos x="462" y="127"/>
                    </a:cxn>
                    <a:cxn ang="0">
                      <a:pos x="506" y="151"/>
                    </a:cxn>
                    <a:cxn ang="0">
                      <a:pos x="527" y="166"/>
                    </a:cxn>
                    <a:cxn ang="0">
                      <a:pos x="561" y="127"/>
                    </a:cxn>
                    <a:cxn ang="0">
                      <a:pos x="582" y="0"/>
                    </a:cxn>
                    <a:cxn ang="0">
                      <a:pos x="603" y="90"/>
                    </a:cxn>
                    <a:cxn ang="0">
                      <a:pos x="625" y="101"/>
                    </a:cxn>
                    <a:cxn ang="0">
                      <a:pos x="638" y="166"/>
                    </a:cxn>
                    <a:cxn ang="0">
                      <a:pos x="646" y="216"/>
                    </a:cxn>
                    <a:cxn ang="0">
                      <a:pos x="680" y="282"/>
                    </a:cxn>
                    <a:cxn ang="0">
                      <a:pos x="693" y="307"/>
                    </a:cxn>
                    <a:cxn ang="0">
                      <a:pos x="714" y="372"/>
                    </a:cxn>
                    <a:cxn ang="0">
                      <a:pos x="680" y="503"/>
                    </a:cxn>
                    <a:cxn ang="0">
                      <a:pos x="561" y="652"/>
                    </a:cxn>
                    <a:cxn ang="0">
                      <a:pos x="484" y="681"/>
                    </a:cxn>
                    <a:cxn ang="0">
                      <a:pos x="472" y="681"/>
                    </a:cxn>
                    <a:cxn ang="0">
                      <a:pos x="438" y="681"/>
                    </a:cxn>
                    <a:cxn ang="0">
                      <a:pos x="395" y="641"/>
                    </a:cxn>
                    <a:cxn ang="0">
                      <a:pos x="395" y="616"/>
                    </a:cxn>
                    <a:cxn ang="0">
                      <a:pos x="386" y="605"/>
                    </a:cxn>
                    <a:cxn ang="0">
                      <a:pos x="395" y="576"/>
                    </a:cxn>
                    <a:cxn ang="0">
                      <a:pos x="395" y="551"/>
                    </a:cxn>
                    <a:cxn ang="0">
                      <a:pos x="340" y="590"/>
                    </a:cxn>
                    <a:cxn ang="0">
                      <a:pos x="294" y="515"/>
                    </a:cxn>
                    <a:cxn ang="0">
                      <a:pos x="153" y="540"/>
                    </a:cxn>
                    <a:cxn ang="0">
                      <a:pos x="86" y="565"/>
                    </a:cxn>
                    <a:cxn ang="0">
                      <a:pos x="9" y="590"/>
                    </a:cxn>
                  </a:cxnLst>
                  <a:rect l="0" t="0" r="r" b="b"/>
                  <a:pathLst>
                    <a:path w="714" h="696">
                      <a:moveTo>
                        <a:pt x="0" y="576"/>
                      </a:moveTo>
                      <a:lnTo>
                        <a:pt x="0" y="551"/>
                      </a:lnTo>
                      <a:lnTo>
                        <a:pt x="9" y="551"/>
                      </a:lnTo>
                      <a:lnTo>
                        <a:pt x="21" y="515"/>
                      </a:lnTo>
                      <a:lnTo>
                        <a:pt x="21" y="449"/>
                      </a:lnTo>
                      <a:lnTo>
                        <a:pt x="9" y="384"/>
                      </a:lnTo>
                      <a:lnTo>
                        <a:pt x="9" y="359"/>
                      </a:lnTo>
                      <a:lnTo>
                        <a:pt x="21" y="384"/>
                      </a:lnTo>
                      <a:lnTo>
                        <a:pt x="21" y="319"/>
                      </a:lnTo>
                      <a:lnTo>
                        <a:pt x="31" y="307"/>
                      </a:lnTo>
                      <a:lnTo>
                        <a:pt x="31" y="293"/>
                      </a:lnTo>
                      <a:lnTo>
                        <a:pt x="46" y="268"/>
                      </a:lnTo>
                      <a:lnTo>
                        <a:pt x="46" y="282"/>
                      </a:lnTo>
                      <a:lnTo>
                        <a:pt x="76" y="239"/>
                      </a:lnTo>
                      <a:lnTo>
                        <a:pt x="162" y="216"/>
                      </a:lnTo>
                      <a:lnTo>
                        <a:pt x="199" y="177"/>
                      </a:lnTo>
                      <a:lnTo>
                        <a:pt x="199" y="166"/>
                      </a:lnTo>
                      <a:lnTo>
                        <a:pt x="217" y="137"/>
                      </a:lnTo>
                      <a:lnTo>
                        <a:pt x="217" y="166"/>
                      </a:lnTo>
                      <a:lnTo>
                        <a:pt x="230" y="151"/>
                      </a:lnTo>
                      <a:lnTo>
                        <a:pt x="230" y="127"/>
                      </a:lnTo>
                      <a:lnTo>
                        <a:pt x="239" y="137"/>
                      </a:lnTo>
                      <a:lnTo>
                        <a:pt x="263" y="101"/>
                      </a:lnTo>
                      <a:lnTo>
                        <a:pt x="276" y="101"/>
                      </a:lnTo>
                      <a:lnTo>
                        <a:pt x="294" y="76"/>
                      </a:lnTo>
                      <a:lnTo>
                        <a:pt x="307" y="76"/>
                      </a:lnTo>
                      <a:lnTo>
                        <a:pt x="307" y="90"/>
                      </a:lnTo>
                      <a:lnTo>
                        <a:pt x="318" y="115"/>
                      </a:lnTo>
                      <a:lnTo>
                        <a:pt x="331" y="101"/>
                      </a:lnTo>
                      <a:lnTo>
                        <a:pt x="340" y="115"/>
                      </a:lnTo>
                      <a:lnTo>
                        <a:pt x="352" y="101"/>
                      </a:lnTo>
                      <a:lnTo>
                        <a:pt x="340" y="90"/>
                      </a:lnTo>
                      <a:lnTo>
                        <a:pt x="352" y="76"/>
                      </a:lnTo>
                      <a:lnTo>
                        <a:pt x="362" y="76"/>
                      </a:lnTo>
                      <a:lnTo>
                        <a:pt x="362" y="47"/>
                      </a:lnTo>
                      <a:lnTo>
                        <a:pt x="371" y="36"/>
                      </a:lnTo>
                      <a:lnTo>
                        <a:pt x="395" y="36"/>
                      </a:lnTo>
                      <a:lnTo>
                        <a:pt x="407" y="21"/>
                      </a:lnTo>
                      <a:lnTo>
                        <a:pt x="407" y="10"/>
                      </a:lnTo>
                      <a:lnTo>
                        <a:pt x="450" y="36"/>
                      </a:lnTo>
                      <a:lnTo>
                        <a:pt x="462" y="36"/>
                      </a:lnTo>
                      <a:lnTo>
                        <a:pt x="462" y="47"/>
                      </a:lnTo>
                      <a:lnTo>
                        <a:pt x="472" y="36"/>
                      </a:lnTo>
                      <a:lnTo>
                        <a:pt x="484" y="36"/>
                      </a:lnTo>
                      <a:lnTo>
                        <a:pt x="472" y="60"/>
                      </a:lnTo>
                      <a:lnTo>
                        <a:pt x="462" y="60"/>
                      </a:lnTo>
                      <a:lnTo>
                        <a:pt x="462" y="90"/>
                      </a:lnTo>
                      <a:lnTo>
                        <a:pt x="450" y="101"/>
                      </a:lnTo>
                      <a:lnTo>
                        <a:pt x="462" y="115"/>
                      </a:lnTo>
                      <a:lnTo>
                        <a:pt x="462" y="127"/>
                      </a:lnTo>
                      <a:lnTo>
                        <a:pt x="484" y="127"/>
                      </a:lnTo>
                      <a:lnTo>
                        <a:pt x="506" y="151"/>
                      </a:lnTo>
                      <a:lnTo>
                        <a:pt x="517" y="177"/>
                      </a:lnTo>
                      <a:lnTo>
                        <a:pt x="527" y="166"/>
                      </a:lnTo>
                      <a:lnTo>
                        <a:pt x="539" y="166"/>
                      </a:lnTo>
                      <a:lnTo>
                        <a:pt x="561" y="127"/>
                      </a:lnTo>
                      <a:lnTo>
                        <a:pt x="582" y="10"/>
                      </a:lnTo>
                      <a:lnTo>
                        <a:pt x="582" y="0"/>
                      </a:lnTo>
                      <a:lnTo>
                        <a:pt x="594" y="10"/>
                      </a:lnTo>
                      <a:lnTo>
                        <a:pt x="603" y="90"/>
                      </a:lnTo>
                      <a:lnTo>
                        <a:pt x="616" y="90"/>
                      </a:lnTo>
                      <a:lnTo>
                        <a:pt x="625" y="101"/>
                      </a:lnTo>
                      <a:lnTo>
                        <a:pt x="625" y="137"/>
                      </a:lnTo>
                      <a:lnTo>
                        <a:pt x="638" y="166"/>
                      </a:lnTo>
                      <a:lnTo>
                        <a:pt x="638" y="203"/>
                      </a:lnTo>
                      <a:lnTo>
                        <a:pt x="646" y="216"/>
                      </a:lnTo>
                      <a:lnTo>
                        <a:pt x="671" y="228"/>
                      </a:lnTo>
                      <a:lnTo>
                        <a:pt x="680" y="282"/>
                      </a:lnTo>
                      <a:lnTo>
                        <a:pt x="693" y="293"/>
                      </a:lnTo>
                      <a:lnTo>
                        <a:pt x="693" y="307"/>
                      </a:lnTo>
                      <a:lnTo>
                        <a:pt x="702" y="319"/>
                      </a:lnTo>
                      <a:lnTo>
                        <a:pt x="714" y="372"/>
                      </a:lnTo>
                      <a:lnTo>
                        <a:pt x="714" y="438"/>
                      </a:lnTo>
                      <a:lnTo>
                        <a:pt x="680" y="503"/>
                      </a:lnTo>
                      <a:lnTo>
                        <a:pt x="594" y="616"/>
                      </a:lnTo>
                      <a:lnTo>
                        <a:pt x="561" y="652"/>
                      </a:lnTo>
                      <a:lnTo>
                        <a:pt x="484" y="696"/>
                      </a:lnTo>
                      <a:lnTo>
                        <a:pt x="484" y="681"/>
                      </a:lnTo>
                      <a:lnTo>
                        <a:pt x="484" y="671"/>
                      </a:lnTo>
                      <a:lnTo>
                        <a:pt x="472" y="681"/>
                      </a:lnTo>
                      <a:lnTo>
                        <a:pt x="472" y="652"/>
                      </a:lnTo>
                      <a:lnTo>
                        <a:pt x="438" y="681"/>
                      </a:lnTo>
                      <a:lnTo>
                        <a:pt x="407" y="681"/>
                      </a:lnTo>
                      <a:lnTo>
                        <a:pt x="395" y="641"/>
                      </a:lnTo>
                      <a:lnTo>
                        <a:pt x="407" y="630"/>
                      </a:lnTo>
                      <a:lnTo>
                        <a:pt x="395" y="616"/>
                      </a:lnTo>
                      <a:lnTo>
                        <a:pt x="395" y="605"/>
                      </a:lnTo>
                      <a:lnTo>
                        <a:pt x="386" y="605"/>
                      </a:lnTo>
                      <a:lnTo>
                        <a:pt x="395" y="590"/>
                      </a:lnTo>
                      <a:lnTo>
                        <a:pt x="395" y="576"/>
                      </a:lnTo>
                      <a:lnTo>
                        <a:pt x="362" y="605"/>
                      </a:lnTo>
                      <a:lnTo>
                        <a:pt x="395" y="551"/>
                      </a:lnTo>
                      <a:lnTo>
                        <a:pt x="395" y="540"/>
                      </a:lnTo>
                      <a:lnTo>
                        <a:pt x="340" y="590"/>
                      </a:lnTo>
                      <a:lnTo>
                        <a:pt x="340" y="540"/>
                      </a:lnTo>
                      <a:lnTo>
                        <a:pt x="294" y="515"/>
                      </a:lnTo>
                      <a:lnTo>
                        <a:pt x="199" y="529"/>
                      </a:lnTo>
                      <a:lnTo>
                        <a:pt x="153" y="540"/>
                      </a:lnTo>
                      <a:lnTo>
                        <a:pt x="141" y="565"/>
                      </a:lnTo>
                      <a:lnTo>
                        <a:pt x="86" y="565"/>
                      </a:lnTo>
                      <a:lnTo>
                        <a:pt x="46" y="590"/>
                      </a:lnTo>
                      <a:lnTo>
                        <a:pt x="9" y="590"/>
                      </a:lnTo>
                      <a:lnTo>
                        <a:pt x="0" y="57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2" name="Freeform 435"/>
                <p:cNvSpPr>
                  <a:spLocks/>
                </p:cNvSpPr>
                <p:nvPr/>
              </p:nvSpPr>
              <p:spPr bwMode="auto">
                <a:xfrm>
                  <a:off x="7878763" y="5421313"/>
                  <a:ext cx="100013" cy="103188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32" y="11"/>
                    </a:cxn>
                    <a:cxn ang="0">
                      <a:pos x="63" y="0"/>
                    </a:cxn>
                    <a:cxn ang="0">
                      <a:pos x="32" y="54"/>
                    </a:cxn>
                    <a:cxn ang="0">
                      <a:pos x="9" y="65"/>
                    </a:cxn>
                    <a:cxn ang="0">
                      <a:pos x="0" y="65"/>
                    </a:cxn>
                    <a:cxn ang="0">
                      <a:pos x="0" y="54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63" h="65">
                      <a:moveTo>
                        <a:pt x="9" y="0"/>
                      </a:moveTo>
                      <a:lnTo>
                        <a:pt x="32" y="11"/>
                      </a:lnTo>
                      <a:lnTo>
                        <a:pt x="63" y="0"/>
                      </a:lnTo>
                      <a:lnTo>
                        <a:pt x="32" y="54"/>
                      </a:lnTo>
                      <a:lnTo>
                        <a:pt x="9" y="65"/>
                      </a:lnTo>
                      <a:lnTo>
                        <a:pt x="0" y="65"/>
                      </a:lnTo>
                      <a:lnTo>
                        <a:pt x="0" y="54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3" name="Freeform 436"/>
                <p:cNvSpPr>
                  <a:spLocks/>
                </p:cNvSpPr>
                <p:nvPr/>
              </p:nvSpPr>
              <p:spPr bwMode="auto">
                <a:xfrm>
                  <a:off x="7878763" y="5421313"/>
                  <a:ext cx="100013" cy="103188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32" y="11"/>
                    </a:cxn>
                    <a:cxn ang="0">
                      <a:pos x="63" y="0"/>
                    </a:cxn>
                    <a:cxn ang="0">
                      <a:pos x="32" y="54"/>
                    </a:cxn>
                    <a:cxn ang="0">
                      <a:pos x="9" y="65"/>
                    </a:cxn>
                    <a:cxn ang="0">
                      <a:pos x="0" y="65"/>
                    </a:cxn>
                    <a:cxn ang="0">
                      <a:pos x="0" y="54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63" h="65">
                      <a:moveTo>
                        <a:pt x="9" y="0"/>
                      </a:moveTo>
                      <a:lnTo>
                        <a:pt x="32" y="11"/>
                      </a:lnTo>
                      <a:lnTo>
                        <a:pt x="63" y="0"/>
                      </a:lnTo>
                      <a:lnTo>
                        <a:pt x="32" y="54"/>
                      </a:lnTo>
                      <a:lnTo>
                        <a:pt x="9" y="65"/>
                      </a:lnTo>
                      <a:lnTo>
                        <a:pt x="0" y="65"/>
                      </a:lnTo>
                      <a:lnTo>
                        <a:pt x="0" y="54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4" name="Freeform 437"/>
                <p:cNvSpPr>
                  <a:spLocks/>
                </p:cNvSpPr>
                <p:nvPr/>
              </p:nvSpPr>
              <p:spPr bwMode="auto">
                <a:xfrm>
                  <a:off x="8564563" y="5173663"/>
                  <a:ext cx="169863" cy="265113"/>
                </a:xfrm>
                <a:custGeom>
                  <a:avLst/>
                  <a:gdLst/>
                  <a:ahLst/>
                  <a:cxnLst>
                    <a:cxn ang="0">
                      <a:pos x="0" y="119"/>
                    </a:cxn>
                    <a:cxn ang="0">
                      <a:pos x="18" y="105"/>
                    </a:cxn>
                    <a:cxn ang="0">
                      <a:pos x="55" y="64"/>
                    </a:cxn>
                    <a:cxn ang="0">
                      <a:pos x="42" y="64"/>
                    </a:cxn>
                    <a:cxn ang="0">
                      <a:pos x="42" y="0"/>
                    </a:cxn>
                    <a:cxn ang="0">
                      <a:pos x="55" y="14"/>
                    </a:cxn>
                    <a:cxn ang="0">
                      <a:pos x="64" y="14"/>
                    </a:cxn>
                    <a:cxn ang="0">
                      <a:pos x="64" y="28"/>
                    </a:cxn>
                    <a:cxn ang="0">
                      <a:pos x="55" y="64"/>
                    </a:cxn>
                    <a:cxn ang="0">
                      <a:pos x="64" y="64"/>
                    </a:cxn>
                    <a:cxn ang="0">
                      <a:pos x="64" y="54"/>
                    </a:cxn>
                    <a:cxn ang="0">
                      <a:pos x="76" y="54"/>
                    </a:cxn>
                    <a:cxn ang="0">
                      <a:pos x="64" y="76"/>
                    </a:cxn>
                    <a:cxn ang="0">
                      <a:pos x="76" y="93"/>
                    </a:cxn>
                    <a:cxn ang="0">
                      <a:pos x="98" y="76"/>
                    </a:cxn>
                    <a:cxn ang="0">
                      <a:pos x="107" y="76"/>
                    </a:cxn>
                    <a:cxn ang="0">
                      <a:pos x="86" y="105"/>
                    </a:cxn>
                    <a:cxn ang="0">
                      <a:pos x="64" y="119"/>
                    </a:cxn>
                    <a:cxn ang="0">
                      <a:pos x="9" y="167"/>
                    </a:cxn>
                    <a:cxn ang="0">
                      <a:pos x="0" y="167"/>
                    </a:cxn>
                    <a:cxn ang="0">
                      <a:pos x="18" y="144"/>
                    </a:cxn>
                    <a:cxn ang="0">
                      <a:pos x="0" y="119"/>
                    </a:cxn>
                  </a:cxnLst>
                  <a:rect l="0" t="0" r="r" b="b"/>
                  <a:pathLst>
                    <a:path w="107" h="167">
                      <a:moveTo>
                        <a:pt x="0" y="119"/>
                      </a:moveTo>
                      <a:lnTo>
                        <a:pt x="18" y="105"/>
                      </a:lnTo>
                      <a:lnTo>
                        <a:pt x="55" y="64"/>
                      </a:lnTo>
                      <a:lnTo>
                        <a:pt x="42" y="64"/>
                      </a:lnTo>
                      <a:lnTo>
                        <a:pt x="42" y="0"/>
                      </a:lnTo>
                      <a:lnTo>
                        <a:pt x="55" y="14"/>
                      </a:lnTo>
                      <a:lnTo>
                        <a:pt x="64" y="14"/>
                      </a:lnTo>
                      <a:lnTo>
                        <a:pt x="64" y="28"/>
                      </a:lnTo>
                      <a:lnTo>
                        <a:pt x="55" y="64"/>
                      </a:lnTo>
                      <a:lnTo>
                        <a:pt x="64" y="64"/>
                      </a:lnTo>
                      <a:lnTo>
                        <a:pt x="64" y="54"/>
                      </a:lnTo>
                      <a:lnTo>
                        <a:pt x="76" y="54"/>
                      </a:lnTo>
                      <a:lnTo>
                        <a:pt x="64" y="76"/>
                      </a:lnTo>
                      <a:lnTo>
                        <a:pt x="76" y="93"/>
                      </a:lnTo>
                      <a:lnTo>
                        <a:pt x="98" y="76"/>
                      </a:lnTo>
                      <a:lnTo>
                        <a:pt x="107" y="76"/>
                      </a:lnTo>
                      <a:lnTo>
                        <a:pt x="86" y="105"/>
                      </a:lnTo>
                      <a:lnTo>
                        <a:pt x="64" y="119"/>
                      </a:lnTo>
                      <a:lnTo>
                        <a:pt x="9" y="167"/>
                      </a:lnTo>
                      <a:lnTo>
                        <a:pt x="0" y="167"/>
                      </a:lnTo>
                      <a:lnTo>
                        <a:pt x="18" y="144"/>
                      </a:lnTo>
                      <a:lnTo>
                        <a:pt x="0" y="119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5" name="Freeform 438"/>
                <p:cNvSpPr>
                  <a:spLocks/>
                </p:cNvSpPr>
                <p:nvPr/>
              </p:nvSpPr>
              <p:spPr bwMode="auto">
                <a:xfrm>
                  <a:off x="8564563" y="5173663"/>
                  <a:ext cx="169863" cy="265113"/>
                </a:xfrm>
                <a:custGeom>
                  <a:avLst/>
                  <a:gdLst/>
                  <a:ahLst/>
                  <a:cxnLst>
                    <a:cxn ang="0">
                      <a:pos x="0" y="119"/>
                    </a:cxn>
                    <a:cxn ang="0">
                      <a:pos x="18" y="105"/>
                    </a:cxn>
                    <a:cxn ang="0">
                      <a:pos x="55" y="64"/>
                    </a:cxn>
                    <a:cxn ang="0">
                      <a:pos x="42" y="64"/>
                    </a:cxn>
                    <a:cxn ang="0">
                      <a:pos x="42" y="0"/>
                    </a:cxn>
                    <a:cxn ang="0">
                      <a:pos x="55" y="14"/>
                    </a:cxn>
                    <a:cxn ang="0">
                      <a:pos x="64" y="14"/>
                    </a:cxn>
                    <a:cxn ang="0">
                      <a:pos x="64" y="28"/>
                    </a:cxn>
                    <a:cxn ang="0">
                      <a:pos x="55" y="64"/>
                    </a:cxn>
                    <a:cxn ang="0">
                      <a:pos x="64" y="64"/>
                    </a:cxn>
                    <a:cxn ang="0">
                      <a:pos x="64" y="54"/>
                    </a:cxn>
                    <a:cxn ang="0">
                      <a:pos x="76" y="54"/>
                    </a:cxn>
                    <a:cxn ang="0">
                      <a:pos x="64" y="76"/>
                    </a:cxn>
                    <a:cxn ang="0">
                      <a:pos x="76" y="93"/>
                    </a:cxn>
                    <a:cxn ang="0">
                      <a:pos x="98" y="76"/>
                    </a:cxn>
                    <a:cxn ang="0">
                      <a:pos x="107" y="76"/>
                    </a:cxn>
                    <a:cxn ang="0">
                      <a:pos x="86" y="105"/>
                    </a:cxn>
                    <a:cxn ang="0">
                      <a:pos x="64" y="119"/>
                    </a:cxn>
                    <a:cxn ang="0">
                      <a:pos x="9" y="167"/>
                    </a:cxn>
                    <a:cxn ang="0">
                      <a:pos x="0" y="167"/>
                    </a:cxn>
                    <a:cxn ang="0">
                      <a:pos x="18" y="144"/>
                    </a:cxn>
                    <a:cxn ang="0">
                      <a:pos x="0" y="119"/>
                    </a:cxn>
                  </a:cxnLst>
                  <a:rect l="0" t="0" r="r" b="b"/>
                  <a:pathLst>
                    <a:path w="107" h="167">
                      <a:moveTo>
                        <a:pt x="0" y="119"/>
                      </a:moveTo>
                      <a:lnTo>
                        <a:pt x="18" y="105"/>
                      </a:lnTo>
                      <a:lnTo>
                        <a:pt x="55" y="64"/>
                      </a:lnTo>
                      <a:lnTo>
                        <a:pt x="42" y="64"/>
                      </a:lnTo>
                      <a:lnTo>
                        <a:pt x="42" y="0"/>
                      </a:lnTo>
                      <a:lnTo>
                        <a:pt x="55" y="14"/>
                      </a:lnTo>
                      <a:lnTo>
                        <a:pt x="64" y="14"/>
                      </a:lnTo>
                      <a:lnTo>
                        <a:pt x="64" y="28"/>
                      </a:lnTo>
                      <a:lnTo>
                        <a:pt x="55" y="64"/>
                      </a:lnTo>
                      <a:lnTo>
                        <a:pt x="64" y="64"/>
                      </a:lnTo>
                      <a:lnTo>
                        <a:pt x="64" y="54"/>
                      </a:lnTo>
                      <a:lnTo>
                        <a:pt x="76" y="54"/>
                      </a:lnTo>
                      <a:lnTo>
                        <a:pt x="64" y="76"/>
                      </a:lnTo>
                      <a:lnTo>
                        <a:pt x="76" y="93"/>
                      </a:lnTo>
                      <a:lnTo>
                        <a:pt x="98" y="76"/>
                      </a:lnTo>
                      <a:lnTo>
                        <a:pt x="107" y="76"/>
                      </a:lnTo>
                      <a:lnTo>
                        <a:pt x="86" y="105"/>
                      </a:lnTo>
                      <a:lnTo>
                        <a:pt x="64" y="119"/>
                      </a:lnTo>
                      <a:lnTo>
                        <a:pt x="9" y="167"/>
                      </a:lnTo>
                      <a:lnTo>
                        <a:pt x="0" y="167"/>
                      </a:lnTo>
                      <a:lnTo>
                        <a:pt x="18" y="144"/>
                      </a:lnTo>
                      <a:lnTo>
                        <a:pt x="0" y="119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6" name="Freeform 439"/>
                <p:cNvSpPr>
                  <a:spLocks/>
                </p:cNvSpPr>
                <p:nvPr/>
              </p:nvSpPr>
              <p:spPr bwMode="auto">
                <a:xfrm>
                  <a:off x="8234363" y="5421313"/>
                  <a:ext cx="311150" cy="231775"/>
                </a:xfrm>
                <a:custGeom>
                  <a:avLst/>
                  <a:gdLst/>
                  <a:ahLst/>
                  <a:cxnLst>
                    <a:cxn ang="0">
                      <a:pos x="0" y="130"/>
                    </a:cxn>
                    <a:cxn ang="0">
                      <a:pos x="55" y="76"/>
                    </a:cxn>
                    <a:cxn ang="0">
                      <a:pos x="117" y="54"/>
                    </a:cxn>
                    <a:cxn ang="0">
                      <a:pos x="162" y="0"/>
                    </a:cxn>
                    <a:cxn ang="0">
                      <a:pos x="175" y="0"/>
                    </a:cxn>
                    <a:cxn ang="0">
                      <a:pos x="175" y="11"/>
                    </a:cxn>
                    <a:cxn ang="0">
                      <a:pos x="196" y="0"/>
                    </a:cxn>
                    <a:cxn ang="0">
                      <a:pos x="184" y="11"/>
                    </a:cxn>
                    <a:cxn ang="0">
                      <a:pos x="196" y="11"/>
                    </a:cxn>
                    <a:cxn ang="0">
                      <a:pos x="184" y="29"/>
                    </a:cxn>
                    <a:cxn ang="0">
                      <a:pos x="141" y="54"/>
                    </a:cxn>
                    <a:cxn ang="0">
                      <a:pos x="141" y="76"/>
                    </a:cxn>
                    <a:cxn ang="0">
                      <a:pos x="98" y="91"/>
                    </a:cxn>
                    <a:cxn ang="0">
                      <a:pos x="55" y="130"/>
                    </a:cxn>
                    <a:cxn ang="0">
                      <a:pos x="18" y="146"/>
                    </a:cxn>
                    <a:cxn ang="0">
                      <a:pos x="9" y="146"/>
                    </a:cxn>
                    <a:cxn ang="0">
                      <a:pos x="9" y="130"/>
                    </a:cxn>
                    <a:cxn ang="0">
                      <a:pos x="0" y="130"/>
                    </a:cxn>
                  </a:cxnLst>
                  <a:rect l="0" t="0" r="r" b="b"/>
                  <a:pathLst>
                    <a:path w="196" h="146">
                      <a:moveTo>
                        <a:pt x="0" y="130"/>
                      </a:moveTo>
                      <a:lnTo>
                        <a:pt x="55" y="76"/>
                      </a:lnTo>
                      <a:lnTo>
                        <a:pt x="117" y="54"/>
                      </a:lnTo>
                      <a:lnTo>
                        <a:pt x="162" y="0"/>
                      </a:lnTo>
                      <a:lnTo>
                        <a:pt x="175" y="0"/>
                      </a:lnTo>
                      <a:lnTo>
                        <a:pt x="175" y="11"/>
                      </a:lnTo>
                      <a:lnTo>
                        <a:pt x="196" y="0"/>
                      </a:lnTo>
                      <a:lnTo>
                        <a:pt x="184" y="11"/>
                      </a:lnTo>
                      <a:lnTo>
                        <a:pt x="196" y="11"/>
                      </a:lnTo>
                      <a:lnTo>
                        <a:pt x="184" y="29"/>
                      </a:lnTo>
                      <a:lnTo>
                        <a:pt x="141" y="54"/>
                      </a:lnTo>
                      <a:lnTo>
                        <a:pt x="141" y="76"/>
                      </a:lnTo>
                      <a:lnTo>
                        <a:pt x="98" y="91"/>
                      </a:lnTo>
                      <a:lnTo>
                        <a:pt x="55" y="130"/>
                      </a:lnTo>
                      <a:lnTo>
                        <a:pt x="18" y="146"/>
                      </a:lnTo>
                      <a:lnTo>
                        <a:pt x="9" y="146"/>
                      </a:lnTo>
                      <a:lnTo>
                        <a:pt x="9" y="130"/>
                      </a:lnTo>
                      <a:lnTo>
                        <a:pt x="0" y="13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7" name="Freeform 440"/>
                <p:cNvSpPr>
                  <a:spLocks/>
                </p:cNvSpPr>
                <p:nvPr/>
              </p:nvSpPr>
              <p:spPr bwMode="auto">
                <a:xfrm>
                  <a:off x="8234363" y="5421313"/>
                  <a:ext cx="311150" cy="231775"/>
                </a:xfrm>
                <a:custGeom>
                  <a:avLst/>
                  <a:gdLst/>
                  <a:ahLst/>
                  <a:cxnLst>
                    <a:cxn ang="0">
                      <a:pos x="0" y="130"/>
                    </a:cxn>
                    <a:cxn ang="0">
                      <a:pos x="55" y="76"/>
                    </a:cxn>
                    <a:cxn ang="0">
                      <a:pos x="117" y="54"/>
                    </a:cxn>
                    <a:cxn ang="0">
                      <a:pos x="162" y="0"/>
                    </a:cxn>
                    <a:cxn ang="0">
                      <a:pos x="175" y="0"/>
                    </a:cxn>
                    <a:cxn ang="0">
                      <a:pos x="175" y="11"/>
                    </a:cxn>
                    <a:cxn ang="0">
                      <a:pos x="196" y="0"/>
                    </a:cxn>
                    <a:cxn ang="0">
                      <a:pos x="184" y="11"/>
                    </a:cxn>
                    <a:cxn ang="0">
                      <a:pos x="196" y="11"/>
                    </a:cxn>
                    <a:cxn ang="0">
                      <a:pos x="184" y="29"/>
                    </a:cxn>
                    <a:cxn ang="0">
                      <a:pos x="141" y="54"/>
                    </a:cxn>
                    <a:cxn ang="0">
                      <a:pos x="141" y="76"/>
                    </a:cxn>
                    <a:cxn ang="0">
                      <a:pos x="98" y="91"/>
                    </a:cxn>
                    <a:cxn ang="0">
                      <a:pos x="55" y="130"/>
                    </a:cxn>
                    <a:cxn ang="0">
                      <a:pos x="18" y="146"/>
                    </a:cxn>
                    <a:cxn ang="0">
                      <a:pos x="9" y="146"/>
                    </a:cxn>
                    <a:cxn ang="0">
                      <a:pos x="9" y="130"/>
                    </a:cxn>
                    <a:cxn ang="0">
                      <a:pos x="0" y="130"/>
                    </a:cxn>
                  </a:cxnLst>
                  <a:rect l="0" t="0" r="r" b="b"/>
                  <a:pathLst>
                    <a:path w="196" h="146">
                      <a:moveTo>
                        <a:pt x="0" y="130"/>
                      </a:moveTo>
                      <a:lnTo>
                        <a:pt x="55" y="76"/>
                      </a:lnTo>
                      <a:lnTo>
                        <a:pt x="117" y="54"/>
                      </a:lnTo>
                      <a:lnTo>
                        <a:pt x="162" y="0"/>
                      </a:lnTo>
                      <a:lnTo>
                        <a:pt x="175" y="0"/>
                      </a:lnTo>
                      <a:lnTo>
                        <a:pt x="175" y="11"/>
                      </a:lnTo>
                      <a:lnTo>
                        <a:pt x="196" y="0"/>
                      </a:lnTo>
                      <a:lnTo>
                        <a:pt x="184" y="11"/>
                      </a:lnTo>
                      <a:lnTo>
                        <a:pt x="196" y="11"/>
                      </a:lnTo>
                      <a:lnTo>
                        <a:pt x="184" y="29"/>
                      </a:lnTo>
                      <a:lnTo>
                        <a:pt x="141" y="54"/>
                      </a:lnTo>
                      <a:lnTo>
                        <a:pt x="141" y="76"/>
                      </a:lnTo>
                      <a:lnTo>
                        <a:pt x="98" y="91"/>
                      </a:lnTo>
                      <a:lnTo>
                        <a:pt x="55" y="130"/>
                      </a:lnTo>
                      <a:lnTo>
                        <a:pt x="18" y="146"/>
                      </a:lnTo>
                      <a:lnTo>
                        <a:pt x="9" y="146"/>
                      </a:lnTo>
                      <a:lnTo>
                        <a:pt x="9" y="130"/>
                      </a:lnTo>
                      <a:lnTo>
                        <a:pt x="0" y="13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6" name="Freeform 469"/>
                <p:cNvSpPr>
                  <a:spLocks/>
                </p:cNvSpPr>
                <p:nvPr/>
              </p:nvSpPr>
              <p:spPr bwMode="auto">
                <a:xfrm>
                  <a:off x="8564563" y="4622800"/>
                  <a:ext cx="66675" cy="857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8" y="11"/>
                    </a:cxn>
                    <a:cxn ang="0">
                      <a:pos x="42" y="54"/>
                    </a:cxn>
                    <a:cxn ang="0">
                      <a:pos x="30" y="54"/>
                    </a:cxn>
                    <a:cxn ang="0">
                      <a:pos x="9" y="2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2" h="54">
                      <a:moveTo>
                        <a:pt x="0" y="0"/>
                      </a:moveTo>
                      <a:lnTo>
                        <a:pt x="18" y="11"/>
                      </a:lnTo>
                      <a:lnTo>
                        <a:pt x="42" y="54"/>
                      </a:lnTo>
                      <a:lnTo>
                        <a:pt x="30" y="54"/>
                      </a:lnTo>
                      <a:lnTo>
                        <a:pt x="9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7" name="Freeform 470"/>
                <p:cNvSpPr>
                  <a:spLocks/>
                </p:cNvSpPr>
                <p:nvPr/>
              </p:nvSpPr>
              <p:spPr bwMode="auto">
                <a:xfrm>
                  <a:off x="8564563" y="4622800"/>
                  <a:ext cx="66675" cy="857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8" y="11"/>
                    </a:cxn>
                    <a:cxn ang="0">
                      <a:pos x="42" y="54"/>
                    </a:cxn>
                    <a:cxn ang="0">
                      <a:pos x="30" y="54"/>
                    </a:cxn>
                    <a:cxn ang="0">
                      <a:pos x="9" y="28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2" h="54">
                      <a:moveTo>
                        <a:pt x="0" y="0"/>
                      </a:moveTo>
                      <a:lnTo>
                        <a:pt x="18" y="11"/>
                      </a:lnTo>
                      <a:lnTo>
                        <a:pt x="42" y="54"/>
                      </a:lnTo>
                      <a:lnTo>
                        <a:pt x="30" y="54"/>
                      </a:lnTo>
                      <a:lnTo>
                        <a:pt x="9" y="2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85" name="Rectangle 1165"/>
                <p:cNvSpPr>
                  <a:spLocks noChangeArrowheads="1"/>
                </p:cNvSpPr>
                <p:nvPr/>
              </p:nvSpPr>
              <p:spPr bwMode="auto">
                <a:xfrm>
                  <a:off x="7924800" y="4800600"/>
                  <a:ext cx="604333" cy="215444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vert="horz" wrap="none" lIns="0" tIns="0" rIns="0" bIns="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1" i="0" u="none" strike="noStrike" cap="none" normalizeH="0" baseline="0" dirty="0" smtClean="0">
                      <a:ln>
                        <a:noFill/>
                      </a:ln>
                      <a:effectLst/>
                      <a:latin typeface="+mj-lt"/>
                      <a:cs typeface="Arial" pitchFamily="34" charset="0"/>
                    </a:rPr>
                    <a:t>Oceania</a:t>
                  </a:r>
                  <a:endParaRPr kumimoji="0" lang="en-US" sz="2400" b="0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503" name="Group 502"/>
            <p:cNvGrpSpPr/>
            <p:nvPr/>
          </p:nvGrpSpPr>
          <p:grpSpPr>
            <a:xfrm>
              <a:off x="3495696" y="2397132"/>
              <a:ext cx="1989122" cy="2800356"/>
              <a:chOff x="3495696" y="2397132"/>
              <a:chExt cx="1989122" cy="2800356"/>
            </a:xfrm>
            <a:grpFill/>
          </p:grpSpPr>
          <p:sp>
            <p:nvSpPr>
              <p:cNvPr id="90" name="Freeform 91"/>
              <p:cNvSpPr>
                <a:spLocks/>
              </p:cNvSpPr>
              <p:nvPr/>
            </p:nvSpPr>
            <p:spPr bwMode="auto">
              <a:xfrm>
                <a:off x="4629177" y="2947996"/>
                <a:ext cx="476253" cy="760414"/>
              </a:xfrm>
              <a:custGeom>
                <a:avLst/>
                <a:gdLst/>
                <a:ahLst/>
                <a:cxnLst>
                  <a:cxn ang="0">
                    <a:pos x="253" y="435"/>
                  </a:cxn>
                  <a:cxn ang="0">
                    <a:pos x="253" y="450"/>
                  </a:cxn>
                  <a:cxn ang="0">
                    <a:pos x="232" y="450"/>
                  </a:cxn>
                  <a:cxn ang="0">
                    <a:pos x="223" y="460"/>
                  </a:cxn>
                  <a:cxn ang="0">
                    <a:pos x="186" y="479"/>
                  </a:cxn>
                  <a:cxn ang="0">
                    <a:pos x="165" y="479"/>
                  </a:cxn>
                  <a:cxn ang="0">
                    <a:pos x="146" y="450"/>
                  </a:cxn>
                  <a:cxn ang="0">
                    <a:pos x="122" y="450"/>
                  </a:cxn>
                  <a:cxn ang="0">
                    <a:pos x="110" y="435"/>
                  </a:cxn>
                  <a:cxn ang="0">
                    <a:pos x="54" y="359"/>
                  </a:cxn>
                  <a:cxn ang="0">
                    <a:pos x="34" y="347"/>
                  </a:cxn>
                  <a:cxn ang="0">
                    <a:pos x="34" y="323"/>
                  </a:cxn>
                  <a:cxn ang="0">
                    <a:pos x="12" y="294"/>
                  </a:cxn>
                  <a:cxn ang="0">
                    <a:pos x="24" y="282"/>
                  </a:cxn>
                  <a:cxn ang="0">
                    <a:pos x="0" y="242"/>
                  </a:cxn>
                  <a:cxn ang="0">
                    <a:pos x="24" y="177"/>
                  </a:cxn>
                  <a:cxn ang="0">
                    <a:pos x="34" y="177"/>
                  </a:cxn>
                  <a:cxn ang="0">
                    <a:pos x="34" y="167"/>
                  </a:cxn>
                  <a:cxn ang="0">
                    <a:pos x="34" y="86"/>
                  </a:cxn>
                  <a:cxn ang="0">
                    <a:pos x="34" y="76"/>
                  </a:cxn>
                  <a:cxn ang="0">
                    <a:pos x="54" y="76"/>
                  </a:cxn>
                  <a:cxn ang="0">
                    <a:pos x="54" y="21"/>
                  </a:cxn>
                  <a:cxn ang="0">
                    <a:pos x="198" y="21"/>
                  </a:cxn>
                  <a:cxn ang="0">
                    <a:pos x="223" y="21"/>
                  </a:cxn>
                  <a:cxn ang="0">
                    <a:pos x="242" y="0"/>
                  </a:cxn>
                  <a:cxn ang="0">
                    <a:pos x="242" y="11"/>
                  </a:cxn>
                  <a:cxn ang="0">
                    <a:pos x="262" y="21"/>
                  </a:cxn>
                  <a:cxn ang="0">
                    <a:pos x="287" y="112"/>
                  </a:cxn>
                  <a:cxn ang="0">
                    <a:pos x="300" y="126"/>
                  </a:cxn>
                  <a:cxn ang="0">
                    <a:pos x="300" y="141"/>
                  </a:cxn>
                  <a:cxn ang="0">
                    <a:pos x="275" y="152"/>
                  </a:cxn>
                  <a:cxn ang="0">
                    <a:pos x="262" y="242"/>
                  </a:cxn>
                  <a:cxn ang="0">
                    <a:pos x="232" y="308"/>
                  </a:cxn>
                  <a:cxn ang="0">
                    <a:pos x="223" y="359"/>
                  </a:cxn>
                  <a:cxn ang="0">
                    <a:pos x="207" y="359"/>
                  </a:cxn>
                  <a:cxn ang="0">
                    <a:pos x="207" y="373"/>
                  </a:cxn>
                  <a:cxn ang="0">
                    <a:pos x="223" y="385"/>
                  </a:cxn>
                  <a:cxn ang="0">
                    <a:pos x="242" y="424"/>
                  </a:cxn>
                  <a:cxn ang="0">
                    <a:pos x="253" y="435"/>
                  </a:cxn>
                </a:cxnLst>
                <a:rect l="0" t="0" r="r" b="b"/>
                <a:pathLst>
                  <a:path w="300" h="479">
                    <a:moveTo>
                      <a:pt x="253" y="435"/>
                    </a:moveTo>
                    <a:lnTo>
                      <a:pt x="253" y="450"/>
                    </a:lnTo>
                    <a:lnTo>
                      <a:pt x="232" y="450"/>
                    </a:lnTo>
                    <a:lnTo>
                      <a:pt x="223" y="460"/>
                    </a:lnTo>
                    <a:lnTo>
                      <a:pt x="186" y="479"/>
                    </a:lnTo>
                    <a:lnTo>
                      <a:pt x="165" y="479"/>
                    </a:lnTo>
                    <a:lnTo>
                      <a:pt x="146" y="450"/>
                    </a:lnTo>
                    <a:lnTo>
                      <a:pt x="122" y="450"/>
                    </a:lnTo>
                    <a:lnTo>
                      <a:pt x="110" y="435"/>
                    </a:lnTo>
                    <a:lnTo>
                      <a:pt x="54" y="359"/>
                    </a:lnTo>
                    <a:lnTo>
                      <a:pt x="34" y="347"/>
                    </a:lnTo>
                    <a:lnTo>
                      <a:pt x="34" y="323"/>
                    </a:lnTo>
                    <a:lnTo>
                      <a:pt x="12" y="294"/>
                    </a:lnTo>
                    <a:lnTo>
                      <a:pt x="24" y="282"/>
                    </a:lnTo>
                    <a:lnTo>
                      <a:pt x="0" y="242"/>
                    </a:lnTo>
                    <a:lnTo>
                      <a:pt x="24" y="177"/>
                    </a:lnTo>
                    <a:lnTo>
                      <a:pt x="34" y="177"/>
                    </a:lnTo>
                    <a:lnTo>
                      <a:pt x="34" y="167"/>
                    </a:lnTo>
                    <a:lnTo>
                      <a:pt x="34" y="86"/>
                    </a:lnTo>
                    <a:lnTo>
                      <a:pt x="34" y="76"/>
                    </a:lnTo>
                    <a:lnTo>
                      <a:pt x="54" y="76"/>
                    </a:lnTo>
                    <a:lnTo>
                      <a:pt x="54" y="21"/>
                    </a:lnTo>
                    <a:lnTo>
                      <a:pt x="198" y="21"/>
                    </a:lnTo>
                    <a:lnTo>
                      <a:pt x="223" y="21"/>
                    </a:lnTo>
                    <a:lnTo>
                      <a:pt x="242" y="0"/>
                    </a:lnTo>
                    <a:lnTo>
                      <a:pt x="242" y="11"/>
                    </a:lnTo>
                    <a:lnTo>
                      <a:pt x="262" y="21"/>
                    </a:lnTo>
                    <a:lnTo>
                      <a:pt x="287" y="112"/>
                    </a:lnTo>
                    <a:lnTo>
                      <a:pt x="300" y="126"/>
                    </a:lnTo>
                    <a:lnTo>
                      <a:pt x="300" y="141"/>
                    </a:lnTo>
                    <a:lnTo>
                      <a:pt x="275" y="152"/>
                    </a:lnTo>
                    <a:lnTo>
                      <a:pt x="262" y="242"/>
                    </a:lnTo>
                    <a:lnTo>
                      <a:pt x="232" y="308"/>
                    </a:lnTo>
                    <a:lnTo>
                      <a:pt x="223" y="359"/>
                    </a:lnTo>
                    <a:lnTo>
                      <a:pt x="207" y="359"/>
                    </a:lnTo>
                    <a:lnTo>
                      <a:pt x="207" y="373"/>
                    </a:lnTo>
                    <a:lnTo>
                      <a:pt x="223" y="385"/>
                    </a:lnTo>
                    <a:lnTo>
                      <a:pt x="242" y="424"/>
                    </a:lnTo>
                    <a:lnTo>
                      <a:pt x="253" y="43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94" name="Freeform 95"/>
              <p:cNvSpPr>
                <a:spLocks/>
              </p:cNvSpPr>
              <p:nvPr/>
            </p:nvSpPr>
            <p:spPr bwMode="auto">
              <a:xfrm>
                <a:off x="3754460" y="2414595"/>
                <a:ext cx="582616" cy="695326"/>
              </a:xfrm>
              <a:custGeom>
                <a:avLst/>
                <a:gdLst/>
                <a:ahLst/>
                <a:cxnLst>
                  <a:cxn ang="0">
                    <a:pos x="299" y="0"/>
                  </a:cxn>
                  <a:cxn ang="0">
                    <a:pos x="308" y="0"/>
                  </a:cxn>
                  <a:cxn ang="0">
                    <a:pos x="308" y="10"/>
                  </a:cxn>
                  <a:cxn ang="0">
                    <a:pos x="308" y="53"/>
                  </a:cxn>
                  <a:cxn ang="0">
                    <a:pos x="290" y="76"/>
                  </a:cxn>
                  <a:cxn ang="0">
                    <a:pos x="299" y="101"/>
                  </a:cxn>
                  <a:cxn ang="0">
                    <a:pos x="321" y="115"/>
                  </a:cxn>
                  <a:cxn ang="0">
                    <a:pos x="321" y="155"/>
                  </a:cxn>
                  <a:cxn ang="0">
                    <a:pos x="321" y="165"/>
                  </a:cxn>
                  <a:cxn ang="0">
                    <a:pos x="330" y="180"/>
                  </a:cxn>
                  <a:cxn ang="0">
                    <a:pos x="330" y="216"/>
                  </a:cxn>
                  <a:cxn ang="0">
                    <a:pos x="330" y="246"/>
                  </a:cxn>
                  <a:cxn ang="0">
                    <a:pos x="321" y="256"/>
                  </a:cxn>
                  <a:cxn ang="0">
                    <a:pos x="343" y="292"/>
                  </a:cxn>
                  <a:cxn ang="0">
                    <a:pos x="354" y="292"/>
                  </a:cxn>
                  <a:cxn ang="0">
                    <a:pos x="367" y="321"/>
                  </a:cxn>
                  <a:cxn ang="0">
                    <a:pos x="253" y="422"/>
                  </a:cxn>
                  <a:cxn ang="0">
                    <a:pos x="232" y="438"/>
                  </a:cxn>
                  <a:cxn ang="0">
                    <a:pos x="211" y="438"/>
                  </a:cxn>
                  <a:cxn ang="0">
                    <a:pos x="211" y="412"/>
                  </a:cxn>
                  <a:cxn ang="0">
                    <a:pos x="189" y="400"/>
                  </a:cxn>
                  <a:cxn ang="0">
                    <a:pos x="167" y="383"/>
                  </a:cxn>
                  <a:cxn ang="0">
                    <a:pos x="67" y="282"/>
                  </a:cxn>
                  <a:cxn ang="0">
                    <a:pos x="0" y="230"/>
                  </a:cxn>
                  <a:cxn ang="0">
                    <a:pos x="0" y="216"/>
                  </a:cxn>
                  <a:cxn ang="0">
                    <a:pos x="0" y="191"/>
                  </a:cxn>
                  <a:cxn ang="0">
                    <a:pos x="15" y="180"/>
                  </a:cxn>
                  <a:cxn ang="0">
                    <a:pos x="67" y="165"/>
                  </a:cxn>
                  <a:cxn ang="0">
                    <a:pos x="91" y="144"/>
                  </a:cxn>
                  <a:cxn ang="0">
                    <a:pos x="91" y="126"/>
                  </a:cxn>
                  <a:cxn ang="0">
                    <a:pos x="134" y="115"/>
                  </a:cxn>
                  <a:cxn ang="0">
                    <a:pos x="134" y="53"/>
                  </a:cxn>
                  <a:cxn ang="0">
                    <a:pos x="122" y="36"/>
                  </a:cxn>
                  <a:cxn ang="0">
                    <a:pos x="177" y="10"/>
                  </a:cxn>
                  <a:cxn ang="0">
                    <a:pos x="232" y="0"/>
                  </a:cxn>
                  <a:cxn ang="0">
                    <a:pos x="253" y="0"/>
                  </a:cxn>
                  <a:cxn ang="0">
                    <a:pos x="266" y="0"/>
                  </a:cxn>
                  <a:cxn ang="0">
                    <a:pos x="299" y="0"/>
                  </a:cxn>
                </a:cxnLst>
                <a:rect l="0" t="0" r="r" b="b"/>
                <a:pathLst>
                  <a:path w="367" h="438">
                    <a:moveTo>
                      <a:pt x="299" y="0"/>
                    </a:moveTo>
                    <a:lnTo>
                      <a:pt x="308" y="0"/>
                    </a:lnTo>
                    <a:lnTo>
                      <a:pt x="308" y="10"/>
                    </a:lnTo>
                    <a:lnTo>
                      <a:pt x="308" y="53"/>
                    </a:lnTo>
                    <a:lnTo>
                      <a:pt x="290" y="76"/>
                    </a:lnTo>
                    <a:lnTo>
                      <a:pt x="299" y="101"/>
                    </a:lnTo>
                    <a:lnTo>
                      <a:pt x="321" y="115"/>
                    </a:lnTo>
                    <a:lnTo>
                      <a:pt x="321" y="155"/>
                    </a:lnTo>
                    <a:lnTo>
                      <a:pt x="321" y="165"/>
                    </a:lnTo>
                    <a:lnTo>
                      <a:pt x="330" y="180"/>
                    </a:lnTo>
                    <a:lnTo>
                      <a:pt x="330" y="216"/>
                    </a:lnTo>
                    <a:lnTo>
                      <a:pt x="330" y="246"/>
                    </a:lnTo>
                    <a:lnTo>
                      <a:pt x="321" y="256"/>
                    </a:lnTo>
                    <a:lnTo>
                      <a:pt x="343" y="292"/>
                    </a:lnTo>
                    <a:lnTo>
                      <a:pt x="354" y="292"/>
                    </a:lnTo>
                    <a:lnTo>
                      <a:pt x="367" y="321"/>
                    </a:lnTo>
                    <a:lnTo>
                      <a:pt x="253" y="422"/>
                    </a:lnTo>
                    <a:lnTo>
                      <a:pt x="232" y="438"/>
                    </a:lnTo>
                    <a:lnTo>
                      <a:pt x="211" y="438"/>
                    </a:lnTo>
                    <a:lnTo>
                      <a:pt x="211" y="412"/>
                    </a:lnTo>
                    <a:lnTo>
                      <a:pt x="189" y="400"/>
                    </a:lnTo>
                    <a:lnTo>
                      <a:pt x="167" y="383"/>
                    </a:lnTo>
                    <a:lnTo>
                      <a:pt x="67" y="282"/>
                    </a:lnTo>
                    <a:lnTo>
                      <a:pt x="0" y="230"/>
                    </a:lnTo>
                    <a:lnTo>
                      <a:pt x="0" y="216"/>
                    </a:lnTo>
                    <a:lnTo>
                      <a:pt x="0" y="191"/>
                    </a:lnTo>
                    <a:lnTo>
                      <a:pt x="15" y="180"/>
                    </a:lnTo>
                    <a:lnTo>
                      <a:pt x="67" y="165"/>
                    </a:lnTo>
                    <a:lnTo>
                      <a:pt x="91" y="144"/>
                    </a:lnTo>
                    <a:lnTo>
                      <a:pt x="91" y="126"/>
                    </a:lnTo>
                    <a:lnTo>
                      <a:pt x="134" y="115"/>
                    </a:lnTo>
                    <a:lnTo>
                      <a:pt x="134" y="53"/>
                    </a:lnTo>
                    <a:lnTo>
                      <a:pt x="122" y="36"/>
                    </a:lnTo>
                    <a:lnTo>
                      <a:pt x="177" y="10"/>
                    </a:lnTo>
                    <a:lnTo>
                      <a:pt x="232" y="0"/>
                    </a:lnTo>
                    <a:lnTo>
                      <a:pt x="253" y="0"/>
                    </a:lnTo>
                    <a:lnTo>
                      <a:pt x="266" y="0"/>
                    </a:lnTo>
                    <a:lnTo>
                      <a:pt x="299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60" name="Freeform 161"/>
              <p:cNvSpPr>
                <a:spLocks/>
              </p:cNvSpPr>
              <p:nvPr/>
            </p:nvSpPr>
            <p:spPr bwMode="auto">
              <a:xfrm>
                <a:off x="4957792" y="3149609"/>
                <a:ext cx="419102" cy="557214"/>
              </a:xfrm>
              <a:custGeom>
                <a:avLst/>
                <a:gdLst/>
                <a:ahLst/>
                <a:cxnLst>
                  <a:cxn ang="0">
                    <a:pos x="67" y="322"/>
                  </a:cxn>
                  <a:cxn ang="0">
                    <a:pos x="45" y="322"/>
                  </a:cxn>
                  <a:cxn ang="0">
                    <a:pos x="45" y="306"/>
                  </a:cxn>
                  <a:cxn ang="0">
                    <a:pos x="34" y="296"/>
                  </a:cxn>
                  <a:cxn ang="0">
                    <a:pos x="15" y="256"/>
                  </a:cxn>
                  <a:cxn ang="0">
                    <a:pos x="0" y="246"/>
                  </a:cxn>
                  <a:cxn ang="0">
                    <a:pos x="0" y="231"/>
                  </a:cxn>
                  <a:cxn ang="0">
                    <a:pos x="15" y="231"/>
                  </a:cxn>
                  <a:cxn ang="0">
                    <a:pos x="24" y="181"/>
                  </a:cxn>
                  <a:cxn ang="0">
                    <a:pos x="55" y="115"/>
                  </a:cxn>
                  <a:cxn ang="0">
                    <a:pos x="67" y="25"/>
                  </a:cxn>
                  <a:cxn ang="0">
                    <a:pos x="92" y="14"/>
                  </a:cxn>
                  <a:cxn ang="0">
                    <a:pos x="92" y="0"/>
                  </a:cxn>
                  <a:cxn ang="0">
                    <a:pos x="110" y="50"/>
                  </a:cxn>
                  <a:cxn ang="0">
                    <a:pos x="147" y="76"/>
                  </a:cxn>
                  <a:cxn ang="0">
                    <a:pos x="177" y="129"/>
                  </a:cxn>
                  <a:cxn ang="0">
                    <a:pos x="169" y="141"/>
                  </a:cxn>
                  <a:cxn ang="0">
                    <a:pos x="156" y="166"/>
                  </a:cxn>
                  <a:cxn ang="0">
                    <a:pos x="177" y="166"/>
                  </a:cxn>
                  <a:cxn ang="0">
                    <a:pos x="177" y="181"/>
                  </a:cxn>
                  <a:cxn ang="0">
                    <a:pos x="199" y="220"/>
                  </a:cxn>
                  <a:cxn ang="0">
                    <a:pos x="254" y="246"/>
                  </a:cxn>
                  <a:cxn ang="0">
                    <a:pos x="264" y="246"/>
                  </a:cxn>
                  <a:cxn ang="0">
                    <a:pos x="224" y="306"/>
                  </a:cxn>
                  <a:cxn ang="0">
                    <a:pos x="187" y="322"/>
                  </a:cxn>
                  <a:cxn ang="0">
                    <a:pos x="156" y="332"/>
                  </a:cxn>
                  <a:cxn ang="0">
                    <a:pos x="147" y="332"/>
                  </a:cxn>
                  <a:cxn ang="0">
                    <a:pos x="110" y="351"/>
                  </a:cxn>
                  <a:cxn ang="0">
                    <a:pos x="92" y="351"/>
                  </a:cxn>
                  <a:cxn ang="0">
                    <a:pos x="67" y="322"/>
                  </a:cxn>
                </a:cxnLst>
                <a:rect l="0" t="0" r="r" b="b"/>
                <a:pathLst>
                  <a:path w="264" h="351">
                    <a:moveTo>
                      <a:pt x="67" y="322"/>
                    </a:moveTo>
                    <a:lnTo>
                      <a:pt x="45" y="322"/>
                    </a:lnTo>
                    <a:lnTo>
                      <a:pt x="45" y="306"/>
                    </a:lnTo>
                    <a:lnTo>
                      <a:pt x="34" y="296"/>
                    </a:lnTo>
                    <a:lnTo>
                      <a:pt x="15" y="256"/>
                    </a:lnTo>
                    <a:lnTo>
                      <a:pt x="0" y="246"/>
                    </a:lnTo>
                    <a:lnTo>
                      <a:pt x="0" y="231"/>
                    </a:lnTo>
                    <a:lnTo>
                      <a:pt x="15" y="231"/>
                    </a:lnTo>
                    <a:lnTo>
                      <a:pt x="24" y="181"/>
                    </a:lnTo>
                    <a:lnTo>
                      <a:pt x="55" y="115"/>
                    </a:lnTo>
                    <a:lnTo>
                      <a:pt x="67" y="25"/>
                    </a:lnTo>
                    <a:lnTo>
                      <a:pt x="92" y="14"/>
                    </a:lnTo>
                    <a:lnTo>
                      <a:pt x="92" y="0"/>
                    </a:lnTo>
                    <a:lnTo>
                      <a:pt x="110" y="50"/>
                    </a:lnTo>
                    <a:lnTo>
                      <a:pt x="147" y="76"/>
                    </a:lnTo>
                    <a:lnTo>
                      <a:pt x="177" y="129"/>
                    </a:lnTo>
                    <a:lnTo>
                      <a:pt x="169" y="141"/>
                    </a:lnTo>
                    <a:lnTo>
                      <a:pt x="156" y="166"/>
                    </a:lnTo>
                    <a:lnTo>
                      <a:pt x="177" y="166"/>
                    </a:lnTo>
                    <a:lnTo>
                      <a:pt x="177" y="181"/>
                    </a:lnTo>
                    <a:lnTo>
                      <a:pt x="199" y="220"/>
                    </a:lnTo>
                    <a:lnTo>
                      <a:pt x="254" y="246"/>
                    </a:lnTo>
                    <a:lnTo>
                      <a:pt x="264" y="246"/>
                    </a:lnTo>
                    <a:lnTo>
                      <a:pt x="224" y="306"/>
                    </a:lnTo>
                    <a:lnTo>
                      <a:pt x="187" y="322"/>
                    </a:lnTo>
                    <a:lnTo>
                      <a:pt x="156" y="332"/>
                    </a:lnTo>
                    <a:lnTo>
                      <a:pt x="147" y="332"/>
                    </a:lnTo>
                    <a:lnTo>
                      <a:pt x="110" y="351"/>
                    </a:lnTo>
                    <a:lnTo>
                      <a:pt x="92" y="351"/>
                    </a:lnTo>
                    <a:lnTo>
                      <a:pt x="67" y="32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0" name="Freeform 312"/>
              <p:cNvSpPr>
                <a:spLocks/>
              </p:cNvSpPr>
              <p:nvPr/>
            </p:nvSpPr>
            <p:spPr bwMode="auto">
              <a:xfrm>
                <a:off x="3636966" y="2452703"/>
                <a:ext cx="330200" cy="30321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11" name="Freeform 313"/>
              <p:cNvSpPr>
                <a:spLocks/>
              </p:cNvSpPr>
              <p:nvPr/>
            </p:nvSpPr>
            <p:spPr bwMode="auto">
              <a:xfrm>
                <a:off x="3636966" y="2452703"/>
                <a:ext cx="330200" cy="303214"/>
              </a:xfrm>
              <a:custGeom>
                <a:avLst/>
                <a:gdLst/>
                <a:ahLst/>
                <a:cxnLst>
                  <a:cxn ang="0">
                    <a:pos x="208" y="28"/>
                  </a:cxn>
                  <a:cxn ang="0">
                    <a:pos x="195" y="11"/>
                  </a:cxn>
                  <a:cxn ang="0">
                    <a:pos x="186" y="11"/>
                  </a:cxn>
                  <a:cxn ang="0">
                    <a:pos x="150" y="11"/>
                  </a:cxn>
                  <a:cxn ang="0">
                    <a:pos x="140" y="0"/>
                  </a:cxn>
                  <a:cxn ang="0">
                    <a:pos x="131" y="0"/>
                  </a:cxn>
                  <a:cxn ang="0">
                    <a:pos x="119" y="40"/>
                  </a:cxn>
                  <a:cxn ang="0">
                    <a:pos x="88" y="64"/>
                  </a:cxn>
                  <a:cxn ang="0">
                    <a:pos x="73" y="75"/>
                  </a:cxn>
                  <a:cxn ang="0">
                    <a:pos x="64" y="100"/>
                  </a:cxn>
                  <a:cxn ang="0">
                    <a:pos x="64" y="130"/>
                  </a:cxn>
                  <a:cxn ang="0">
                    <a:pos x="54" y="155"/>
                  </a:cxn>
                  <a:cxn ang="0">
                    <a:pos x="33" y="176"/>
                  </a:cxn>
                  <a:cxn ang="0">
                    <a:pos x="0" y="191"/>
                  </a:cxn>
                  <a:cxn ang="0">
                    <a:pos x="73" y="191"/>
                  </a:cxn>
                  <a:cxn ang="0">
                    <a:pos x="73" y="166"/>
                  </a:cxn>
                  <a:cxn ang="0">
                    <a:pos x="88" y="155"/>
                  </a:cxn>
                  <a:cxn ang="0">
                    <a:pos x="140" y="140"/>
                  </a:cxn>
                  <a:cxn ang="0">
                    <a:pos x="164" y="119"/>
                  </a:cxn>
                  <a:cxn ang="0">
                    <a:pos x="164" y="100"/>
                  </a:cxn>
                  <a:cxn ang="0">
                    <a:pos x="208" y="90"/>
                  </a:cxn>
                  <a:cxn ang="0">
                    <a:pos x="208" y="28"/>
                  </a:cxn>
                </a:cxnLst>
                <a:rect l="0" t="0" r="r" b="b"/>
                <a:pathLst>
                  <a:path w="208" h="191">
                    <a:moveTo>
                      <a:pt x="208" y="28"/>
                    </a:moveTo>
                    <a:lnTo>
                      <a:pt x="195" y="11"/>
                    </a:lnTo>
                    <a:lnTo>
                      <a:pt x="186" y="11"/>
                    </a:lnTo>
                    <a:lnTo>
                      <a:pt x="150" y="11"/>
                    </a:lnTo>
                    <a:lnTo>
                      <a:pt x="140" y="0"/>
                    </a:lnTo>
                    <a:lnTo>
                      <a:pt x="131" y="0"/>
                    </a:lnTo>
                    <a:lnTo>
                      <a:pt x="119" y="40"/>
                    </a:lnTo>
                    <a:lnTo>
                      <a:pt x="88" y="64"/>
                    </a:lnTo>
                    <a:lnTo>
                      <a:pt x="73" y="75"/>
                    </a:lnTo>
                    <a:lnTo>
                      <a:pt x="64" y="100"/>
                    </a:lnTo>
                    <a:lnTo>
                      <a:pt x="64" y="130"/>
                    </a:lnTo>
                    <a:lnTo>
                      <a:pt x="54" y="155"/>
                    </a:lnTo>
                    <a:lnTo>
                      <a:pt x="33" y="176"/>
                    </a:lnTo>
                    <a:lnTo>
                      <a:pt x="0" y="191"/>
                    </a:lnTo>
                    <a:lnTo>
                      <a:pt x="73" y="191"/>
                    </a:lnTo>
                    <a:lnTo>
                      <a:pt x="73" y="166"/>
                    </a:lnTo>
                    <a:lnTo>
                      <a:pt x="88" y="155"/>
                    </a:lnTo>
                    <a:lnTo>
                      <a:pt x="140" y="140"/>
                    </a:lnTo>
                    <a:lnTo>
                      <a:pt x="164" y="119"/>
                    </a:lnTo>
                    <a:lnTo>
                      <a:pt x="164" y="100"/>
                    </a:lnTo>
                    <a:lnTo>
                      <a:pt x="208" y="90"/>
                    </a:lnTo>
                    <a:lnTo>
                      <a:pt x="208" y="2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497" name="Group 496"/>
              <p:cNvGrpSpPr/>
              <p:nvPr/>
            </p:nvGrpSpPr>
            <p:grpSpPr>
              <a:xfrm>
                <a:off x="3495696" y="2414595"/>
                <a:ext cx="1989122" cy="2782893"/>
                <a:chOff x="3495696" y="2414595"/>
                <a:chExt cx="1989122" cy="2782893"/>
              </a:xfrm>
              <a:grpFill/>
            </p:grpSpPr>
            <p:sp>
              <p:nvSpPr>
                <p:cNvPr id="4" name="Freeform 5"/>
                <p:cNvSpPr>
                  <a:spLocks/>
                </p:cNvSpPr>
                <p:nvPr/>
              </p:nvSpPr>
              <p:spPr bwMode="auto">
                <a:xfrm>
                  <a:off x="4000524" y="2925771"/>
                  <a:ext cx="455615" cy="471488"/>
                </a:xfrm>
                <a:custGeom>
                  <a:avLst/>
                  <a:gdLst/>
                  <a:ahLst/>
                  <a:cxnLst>
                    <a:cxn ang="0">
                      <a:pos x="241" y="246"/>
                    </a:cxn>
                    <a:cxn ang="0">
                      <a:pos x="229" y="246"/>
                    </a:cxn>
                    <a:cxn ang="0">
                      <a:pos x="219" y="256"/>
                    </a:cxn>
                    <a:cxn ang="0">
                      <a:pos x="186" y="256"/>
                    </a:cxn>
                    <a:cxn ang="0">
                      <a:pos x="165" y="272"/>
                    </a:cxn>
                    <a:cxn ang="0">
                      <a:pos x="143" y="256"/>
                    </a:cxn>
                    <a:cxn ang="0">
                      <a:pos x="119" y="256"/>
                    </a:cxn>
                    <a:cxn ang="0">
                      <a:pos x="98" y="246"/>
                    </a:cxn>
                    <a:cxn ang="0">
                      <a:pos x="76" y="246"/>
                    </a:cxn>
                    <a:cxn ang="0">
                      <a:pos x="67" y="272"/>
                    </a:cxn>
                    <a:cxn ang="0">
                      <a:pos x="67" y="297"/>
                    </a:cxn>
                    <a:cxn ang="0">
                      <a:pos x="55" y="272"/>
                    </a:cxn>
                    <a:cxn ang="0">
                      <a:pos x="43" y="282"/>
                    </a:cxn>
                    <a:cxn ang="0">
                      <a:pos x="34" y="272"/>
                    </a:cxn>
                    <a:cxn ang="0">
                      <a:pos x="21" y="272"/>
                    </a:cxn>
                    <a:cxn ang="0">
                      <a:pos x="0" y="232"/>
                    </a:cxn>
                    <a:cxn ang="0">
                      <a:pos x="0" y="206"/>
                    </a:cxn>
                    <a:cxn ang="0">
                      <a:pos x="67" y="191"/>
                    </a:cxn>
                    <a:cxn ang="0">
                      <a:pos x="76" y="181"/>
                    </a:cxn>
                    <a:cxn ang="0">
                      <a:pos x="76" y="116"/>
                    </a:cxn>
                    <a:cxn ang="0">
                      <a:pos x="98" y="102"/>
                    </a:cxn>
                    <a:cxn ang="0">
                      <a:pos x="210" y="0"/>
                    </a:cxn>
                    <a:cxn ang="0">
                      <a:pos x="250" y="0"/>
                    </a:cxn>
                    <a:cxn ang="0">
                      <a:pos x="262" y="14"/>
                    </a:cxn>
                    <a:cxn ang="0">
                      <a:pos x="262" y="50"/>
                    </a:cxn>
                    <a:cxn ang="0">
                      <a:pos x="274" y="80"/>
                    </a:cxn>
                    <a:cxn ang="0">
                      <a:pos x="287" y="80"/>
                    </a:cxn>
                    <a:cxn ang="0">
                      <a:pos x="274" y="155"/>
                    </a:cxn>
                    <a:cxn ang="0">
                      <a:pos x="241" y="232"/>
                    </a:cxn>
                    <a:cxn ang="0">
                      <a:pos x="241" y="246"/>
                    </a:cxn>
                  </a:cxnLst>
                  <a:rect l="0" t="0" r="r" b="b"/>
                  <a:pathLst>
                    <a:path w="287" h="297">
                      <a:moveTo>
                        <a:pt x="241" y="246"/>
                      </a:moveTo>
                      <a:lnTo>
                        <a:pt x="229" y="246"/>
                      </a:lnTo>
                      <a:lnTo>
                        <a:pt x="219" y="256"/>
                      </a:lnTo>
                      <a:lnTo>
                        <a:pt x="186" y="256"/>
                      </a:lnTo>
                      <a:lnTo>
                        <a:pt x="165" y="272"/>
                      </a:lnTo>
                      <a:lnTo>
                        <a:pt x="143" y="256"/>
                      </a:lnTo>
                      <a:lnTo>
                        <a:pt x="119" y="256"/>
                      </a:lnTo>
                      <a:lnTo>
                        <a:pt x="98" y="246"/>
                      </a:lnTo>
                      <a:lnTo>
                        <a:pt x="76" y="246"/>
                      </a:lnTo>
                      <a:lnTo>
                        <a:pt x="67" y="272"/>
                      </a:lnTo>
                      <a:lnTo>
                        <a:pt x="67" y="297"/>
                      </a:lnTo>
                      <a:lnTo>
                        <a:pt x="55" y="272"/>
                      </a:lnTo>
                      <a:lnTo>
                        <a:pt x="43" y="282"/>
                      </a:lnTo>
                      <a:lnTo>
                        <a:pt x="34" y="272"/>
                      </a:lnTo>
                      <a:lnTo>
                        <a:pt x="21" y="272"/>
                      </a:lnTo>
                      <a:lnTo>
                        <a:pt x="0" y="232"/>
                      </a:lnTo>
                      <a:lnTo>
                        <a:pt x="0" y="206"/>
                      </a:lnTo>
                      <a:lnTo>
                        <a:pt x="67" y="191"/>
                      </a:lnTo>
                      <a:lnTo>
                        <a:pt x="76" y="181"/>
                      </a:lnTo>
                      <a:lnTo>
                        <a:pt x="76" y="116"/>
                      </a:lnTo>
                      <a:lnTo>
                        <a:pt x="98" y="102"/>
                      </a:lnTo>
                      <a:lnTo>
                        <a:pt x="210" y="0"/>
                      </a:lnTo>
                      <a:lnTo>
                        <a:pt x="250" y="0"/>
                      </a:lnTo>
                      <a:lnTo>
                        <a:pt x="262" y="14"/>
                      </a:lnTo>
                      <a:lnTo>
                        <a:pt x="262" y="50"/>
                      </a:lnTo>
                      <a:lnTo>
                        <a:pt x="274" y="80"/>
                      </a:lnTo>
                      <a:lnTo>
                        <a:pt x="287" y="80"/>
                      </a:lnTo>
                      <a:lnTo>
                        <a:pt x="274" y="155"/>
                      </a:lnTo>
                      <a:lnTo>
                        <a:pt x="241" y="232"/>
                      </a:lnTo>
                      <a:lnTo>
                        <a:pt x="241" y="24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" name="Freeform 6"/>
                <p:cNvSpPr>
                  <a:spLocks/>
                </p:cNvSpPr>
                <p:nvPr/>
              </p:nvSpPr>
              <p:spPr bwMode="auto">
                <a:xfrm>
                  <a:off x="4000524" y="2925771"/>
                  <a:ext cx="455615" cy="471488"/>
                </a:xfrm>
                <a:custGeom>
                  <a:avLst/>
                  <a:gdLst/>
                  <a:ahLst/>
                  <a:cxnLst>
                    <a:cxn ang="0">
                      <a:pos x="241" y="246"/>
                    </a:cxn>
                    <a:cxn ang="0">
                      <a:pos x="229" y="246"/>
                    </a:cxn>
                    <a:cxn ang="0">
                      <a:pos x="219" y="256"/>
                    </a:cxn>
                    <a:cxn ang="0">
                      <a:pos x="186" y="256"/>
                    </a:cxn>
                    <a:cxn ang="0">
                      <a:pos x="165" y="272"/>
                    </a:cxn>
                    <a:cxn ang="0">
                      <a:pos x="143" y="256"/>
                    </a:cxn>
                    <a:cxn ang="0">
                      <a:pos x="119" y="256"/>
                    </a:cxn>
                    <a:cxn ang="0">
                      <a:pos x="98" y="246"/>
                    </a:cxn>
                    <a:cxn ang="0">
                      <a:pos x="76" y="246"/>
                    </a:cxn>
                    <a:cxn ang="0">
                      <a:pos x="67" y="272"/>
                    </a:cxn>
                    <a:cxn ang="0">
                      <a:pos x="67" y="297"/>
                    </a:cxn>
                    <a:cxn ang="0">
                      <a:pos x="55" y="272"/>
                    </a:cxn>
                    <a:cxn ang="0">
                      <a:pos x="43" y="282"/>
                    </a:cxn>
                    <a:cxn ang="0">
                      <a:pos x="34" y="272"/>
                    </a:cxn>
                    <a:cxn ang="0">
                      <a:pos x="21" y="272"/>
                    </a:cxn>
                    <a:cxn ang="0">
                      <a:pos x="0" y="232"/>
                    </a:cxn>
                    <a:cxn ang="0">
                      <a:pos x="0" y="206"/>
                    </a:cxn>
                    <a:cxn ang="0">
                      <a:pos x="67" y="191"/>
                    </a:cxn>
                    <a:cxn ang="0">
                      <a:pos x="76" y="181"/>
                    </a:cxn>
                    <a:cxn ang="0">
                      <a:pos x="76" y="116"/>
                    </a:cxn>
                    <a:cxn ang="0">
                      <a:pos x="98" y="102"/>
                    </a:cxn>
                    <a:cxn ang="0">
                      <a:pos x="210" y="0"/>
                    </a:cxn>
                    <a:cxn ang="0">
                      <a:pos x="250" y="0"/>
                    </a:cxn>
                    <a:cxn ang="0">
                      <a:pos x="262" y="14"/>
                    </a:cxn>
                    <a:cxn ang="0">
                      <a:pos x="262" y="50"/>
                    </a:cxn>
                    <a:cxn ang="0">
                      <a:pos x="274" y="80"/>
                    </a:cxn>
                    <a:cxn ang="0">
                      <a:pos x="287" y="80"/>
                    </a:cxn>
                    <a:cxn ang="0">
                      <a:pos x="274" y="155"/>
                    </a:cxn>
                    <a:cxn ang="0">
                      <a:pos x="241" y="232"/>
                    </a:cxn>
                    <a:cxn ang="0">
                      <a:pos x="241" y="246"/>
                    </a:cxn>
                  </a:cxnLst>
                  <a:rect l="0" t="0" r="r" b="b"/>
                  <a:pathLst>
                    <a:path w="287" h="297">
                      <a:moveTo>
                        <a:pt x="241" y="246"/>
                      </a:moveTo>
                      <a:lnTo>
                        <a:pt x="229" y="246"/>
                      </a:lnTo>
                      <a:lnTo>
                        <a:pt x="219" y="256"/>
                      </a:lnTo>
                      <a:lnTo>
                        <a:pt x="186" y="256"/>
                      </a:lnTo>
                      <a:lnTo>
                        <a:pt x="165" y="272"/>
                      </a:lnTo>
                      <a:lnTo>
                        <a:pt x="143" y="256"/>
                      </a:lnTo>
                      <a:lnTo>
                        <a:pt x="119" y="256"/>
                      </a:lnTo>
                      <a:lnTo>
                        <a:pt x="98" y="246"/>
                      </a:lnTo>
                      <a:lnTo>
                        <a:pt x="76" y="246"/>
                      </a:lnTo>
                      <a:lnTo>
                        <a:pt x="67" y="272"/>
                      </a:lnTo>
                      <a:lnTo>
                        <a:pt x="67" y="297"/>
                      </a:lnTo>
                      <a:lnTo>
                        <a:pt x="55" y="272"/>
                      </a:lnTo>
                      <a:lnTo>
                        <a:pt x="43" y="282"/>
                      </a:lnTo>
                      <a:lnTo>
                        <a:pt x="34" y="272"/>
                      </a:lnTo>
                      <a:lnTo>
                        <a:pt x="21" y="272"/>
                      </a:lnTo>
                      <a:lnTo>
                        <a:pt x="0" y="232"/>
                      </a:lnTo>
                      <a:lnTo>
                        <a:pt x="0" y="206"/>
                      </a:lnTo>
                      <a:lnTo>
                        <a:pt x="67" y="191"/>
                      </a:lnTo>
                      <a:lnTo>
                        <a:pt x="76" y="181"/>
                      </a:lnTo>
                      <a:lnTo>
                        <a:pt x="76" y="116"/>
                      </a:lnTo>
                      <a:lnTo>
                        <a:pt x="98" y="102"/>
                      </a:lnTo>
                      <a:lnTo>
                        <a:pt x="210" y="0"/>
                      </a:lnTo>
                      <a:lnTo>
                        <a:pt x="250" y="0"/>
                      </a:lnTo>
                      <a:lnTo>
                        <a:pt x="262" y="14"/>
                      </a:lnTo>
                      <a:lnTo>
                        <a:pt x="262" y="50"/>
                      </a:lnTo>
                      <a:lnTo>
                        <a:pt x="274" y="80"/>
                      </a:lnTo>
                      <a:lnTo>
                        <a:pt x="287" y="80"/>
                      </a:lnTo>
                      <a:lnTo>
                        <a:pt x="274" y="155"/>
                      </a:lnTo>
                      <a:lnTo>
                        <a:pt x="241" y="232"/>
                      </a:lnTo>
                      <a:lnTo>
                        <a:pt x="241" y="24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" name="Freeform 7"/>
                <p:cNvSpPr>
                  <a:spLocks/>
                </p:cNvSpPr>
                <p:nvPr/>
              </p:nvSpPr>
              <p:spPr bwMode="auto">
                <a:xfrm>
                  <a:off x="4070374" y="3316297"/>
                  <a:ext cx="330202" cy="361951"/>
                </a:xfrm>
                <a:custGeom>
                  <a:avLst/>
                  <a:gdLst/>
                  <a:ahLst/>
                  <a:cxnLst>
                    <a:cxn ang="0">
                      <a:pos x="208" y="10"/>
                    </a:cxn>
                    <a:cxn ang="0">
                      <a:pos x="208" y="24"/>
                    </a:cxn>
                    <a:cxn ang="0">
                      <a:pos x="208" y="50"/>
                    </a:cxn>
                    <a:cxn ang="0">
                      <a:pos x="198" y="61"/>
                    </a:cxn>
                    <a:cxn ang="0">
                      <a:pos x="186" y="115"/>
                    </a:cxn>
                    <a:cxn ang="0">
                      <a:pos x="176" y="126"/>
                    </a:cxn>
                    <a:cxn ang="0">
                      <a:pos x="167" y="166"/>
                    </a:cxn>
                    <a:cxn ang="0">
                      <a:pos x="155" y="180"/>
                    </a:cxn>
                    <a:cxn ang="0">
                      <a:pos x="143" y="166"/>
                    </a:cxn>
                    <a:cxn ang="0">
                      <a:pos x="131" y="166"/>
                    </a:cxn>
                    <a:cxn ang="0">
                      <a:pos x="109" y="217"/>
                    </a:cxn>
                    <a:cxn ang="0">
                      <a:pos x="54" y="228"/>
                    </a:cxn>
                    <a:cxn ang="0">
                      <a:pos x="54" y="217"/>
                    </a:cxn>
                    <a:cxn ang="0">
                      <a:pos x="45" y="191"/>
                    </a:cxn>
                    <a:cxn ang="0">
                      <a:pos x="23" y="180"/>
                    </a:cxn>
                    <a:cxn ang="0">
                      <a:pos x="0" y="180"/>
                    </a:cxn>
                    <a:cxn ang="0">
                      <a:pos x="0" y="126"/>
                    </a:cxn>
                    <a:cxn ang="0">
                      <a:pos x="23" y="76"/>
                    </a:cxn>
                    <a:cxn ang="0">
                      <a:pos x="23" y="50"/>
                    </a:cxn>
                    <a:cxn ang="0">
                      <a:pos x="23" y="24"/>
                    </a:cxn>
                    <a:cxn ang="0">
                      <a:pos x="33" y="0"/>
                    </a:cxn>
                    <a:cxn ang="0">
                      <a:pos x="54" y="0"/>
                    </a:cxn>
                    <a:cxn ang="0">
                      <a:pos x="76" y="10"/>
                    </a:cxn>
                    <a:cxn ang="0">
                      <a:pos x="100" y="10"/>
                    </a:cxn>
                    <a:cxn ang="0">
                      <a:pos x="122" y="24"/>
                    </a:cxn>
                    <a:cxn ang="0">
                      <a:pos x="143" y="10"/>
                    </a:cxn>
                    <a:cxn ang="0">
                      <a:pos x="176" y="10"/>
                    </a:cxn>
                    <a:cxn ang="0">
                      <a:pos x="186" y="0"/>
                    </a:cxn>
                    <a:cxn ang="0">
                      <a:pos x="198" y="0"/>
                    </a:cxn>
                    <a:cxn ang="0">
                      <a:pos x="208" y="10"/>
                    </a:cxn>
                  </a:cxnLst>
                  <a:rect l="0" t="0" r="r" b="b"/>
                  <a:pathLst>
                    <a:path w="208" h="228">
                      <a:moveTo>
                        <a:pt x="208" y="10"/>
                      </a:moveTo>
                      <a:lnTo>
                        <a:pt x="208" y="24"/>
                      </a:lnTo>
                      <a:lnTo>
                        <a:pt x="208" y="50"/>
                      </a:lnTo>
                      <a:lnTo>
                        <a:pt x="198" y="61"/>
                      </a:lnTo>
                      <a:lnTo>
                        <a:pt x="186" y="115"/>
                      </a:lnTo>
                      <a:lnTo>
                        <a:pt x="176" y="126"/>
                      </a:lnTo>
                      <a:lnTo>
                        <a:pt x="167" y="166"/>
                      </a:lnTo>
                      <a:lnTo>
                        <a:pt x="155" y="180"/>
                      </a:lnTo>
                      <a:lnTo>
                        <a:pt x="143" y="166"/>
                      </a:lnTo>
                      <a:lnTo>
                        <a:pt x="131" y="166"/>
                      </a:lnTo>
                      <a:lnTo>
                        <a:pt x="109" y="217"/>
                      </a:lnTo>
                      <a:lnTo>
                        <a:pt x="54" y="228"/>
                      </a:lnTo>
                      <a:lnTo>
                        <a:pt x="54" y="217"/>
                      </a:lnTo>
                      <a:lnTo>
                        <a:pt x="45" y="191"/>
                      </a:lnTo>
                      <a:lnTo>
                        <a:pt x="23" y="180"/>
                      </a:lnTo>
                      <a:lnTo>
                        <a:pt x="0" y="180"/>
                      </a:lnTo>
                      <a:lnTo>
                        <a:pt x="0" y="126"/>
                      </a:lnTo>
                      <a:lnTo>
                        <a:pt x="23" y="76"/>
                      </a:lnTo>
                      <a:lnTo>
                        <a:pt x="23" y="50"/>
                      </a:lnTo>
                      <a:lnTo>
                        <a:pt x="23" y="24"/>
                      </a:lnTo>
                      <a:lnTo>
                        <a:pt x="33" y="0"/>
                      </a:lnTo>
                      <a:lnTo>
                        <a:pt x="54" y="0"/>
                      </a:lnTo>
                      <a:lnTo>
                        <a:pt x="76" y="10"/>
                      </a:lnTo>
                      <a:lnTo>
                        <a:pt x="100" y="10"/>
                      </a:lnTo>
                      <a:lnTo>
                        <a:pt x="122" y="24"/>
                      </a:lnTo>
                      <a:lnTo>
                        <a:pt x="143" y="10"/>
                      </a:lnTo>
                      <a:lnTo>
                        <a:pt x="176" y="10"/>
                      </a:lnTo>
                      <a:lnTo>
                        <a:pt x="186" y="0"/>
                      </a:lnTo>
                      <a:lnTo>
                        <a:pt x="198" y="0"/>
                      </a:lnTo>
                      <a:lnTo>
                        <a:pt x="208" y="1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" name="Freeform 8"/>
                <p:cNvSpPr>
                  <a:spLocks/>
                </p:cNvSpPr>
                <p:nvPr/>
              </p:nvSpPr>
              <p:spPr bwMode="auto">
                <a:xfrm>
                  <a:off x="4070374" y="3316297"/>
                  <a:ext cx="330202" cy="361951"/>
                </a:xfrm>
                <a:custGeom>
                  <a:avLst/>
                  <a:gdLst/>
                  <a:ahLst/>
                  <a:cxnLst>
                    <a:cxn ang="0">
                      <a:pos x="208" y="10"/>
                    </a:cxn>
                    <a:cxn ang="0">
                      <a:pos x="208" y="24"/>
                    </a:cxn>
                    <a:cxn ang="0">
                      <a:pos x="208" y="50"/>
                    </a:cxn>
                    <a:cxn ang="0">
                      <a:pos x="198" y="61"/>
                    </a:cxn>
                    <a:cxn ang="0">
                      <a:pos x="186" y="115"/>
                    </a:cxn>
                    <a:cxn ang="0">
                      <a:pos x="176" y="126"/>
                    </a:cxn>
                    <a:cxn ang="0">
                      <a:pos x="167" y="166"/>
                    </a:cxn>
                    <a:cxn ang="0">
                      <a:pos x="155" y="180"/>
                    </a:cxn>
                    <a:cxn ang="0">
                      <a:pos x="143" y="166"/>
                    </a:cxn>
                    <a:cxn ang="0">
                      <a:pos x="131" y="166"/>
                    </a:cxn>
                    <a:cxn ang="0">
                      <a:pos x="109" y="217"/>
                    </a:cxn>
                    <a:cxn ang="0">
                      <a:pos x="54" y="228"/>
                    </a:cxn>
                    <a:cxn ang="0">
                      <a:pos x="54" y="217"/>
                    </a:cxn>
                    <a:cxn ang="0">
                      <a:pos x="45" y="191"/>
                    </a:cxn>
                    <a:cxn ang="0">
                      <a:pos x="23" y="180"/>
                    </a:cxn>
                    <a:cxn ang="0">
                      <a:pos x="0" y="180"/>
                    </a:cxn>
                    <a:cxn ang="0">
                      <a:pos x="0" y="126"/>
                    </a:cxn>
                    <a:cxn ang="0">
                      <a:pos x="23" y="76"/>
                    </a:cxn>
                    <a:cxn ang="0">
                      <a:pos x="23" y="50"/>
                    </a:cxn>
                    <a:cxn ang="0">
                      <a:pos x="23" y="24"/>
                    </a:cxn>
                    <a:cxn ang="0">
                      <a:pos x="33" y="0"/>
                    </a:cxn>
                    <a:cxn ang="0">
                      <a:pos x="54" y="0"/>
                    </a:cxn>
                    <a:cxn ang="0">
                      <a:pos x="76" y="10"/>
                    </a:cxn>
                    <a:cxn ang="0">
                      <a:pos x="100" y="10"/>
                    </a:cxn>
                    <a:cxn ang="0">
                      <a:pos x="122" y="24"/>
                    </a:cxn>
                    <a:cxn ang="0">
                      <a:pos x="143" y="10"/>
                    </a:cxn>
                    <a:cxn ang="0">
                      <a:pos x="176" y="10"/>
                    </a:cxn>
                    <a:cxn ang="0">
                      <a:pos x="186" y="0"/>
                    </a:cxn>
                    <a:cxn ang="0">
                      <a:pos x="198" y="0"/>
                    </a:cxn>
                    <a:cxn ang="0">
                      <a:pos x="208" y="10"/>
                    </a:cxn>
                  </a:cxnLst>
                  <a:rect l="0" t="0" r="r" b="b"/>
                  <a:pathLst>
                    <a:path w="208" h="228">
                      <a:moveTo>
                        <a:pt x="208" y="10"/>
                      </a:moveTo>
                      <a:lnTo>
                        <a:pt x="208" y="24"/>
                      </a:lnTo>
                      <a:lnTo>
                        <a:pt x="208" y="50"/>
                      </a:lnTo>
                      <a:lnTo>
                        <a:pt x="198" y="61"/>
                      </a:lnTo>
                      <a:lnTo>
                        <a:pt x="186" y="115"/>
                      </a:lnTo>
                      <a:lnTo>
                        <a:pt x="176" y="126"/>
                      </a:lnTo>
                      <a:lnTo>
                        <a:pt x="167" y="166"/>
                      </a:lnTo>
                      <a:lnTo>
                        <a:pt x="155" y="180"/>
                      </a:lnTo>
                      <a:lnTo>
                        <a:pt x="143" y="166"/>
                      </a:lnTo>
                      <a:lnTo>
                        <a:pt x="131" y="166"/>
                      </a:lnTo>
                      <a:lnTo>
                        <a:pt x="109" y="217"/>
                      </a:lnTo>
                      <a:lnTo>
                        <a:pt x="54" y="228"/>
                      </a:lnTo>
                      <a:lnTo>
                        <a:pt x="54" y="217"/>
                      </a:lnTo>
                      <a:lnTo>
                        <a:pt x="45" y="191"/>
                      </a:lnTo>
                      <a:lnTo>
                        <a:pt x="23" y="180"/>
                      </a:lnTo>
                      <a:lnTo>
                        <a:pt x="0" y="180"/>
                      </a:lnTo>
                      <a:lnTo>
                        <a:pt x="0" y="126"/>
                      </a:lnTo>
                      <a:lnTo>
                        <a:pt x="23" y="76"/>
                      </a:lnTo>
                      <a:lnTo>
                        <a:pt x="23" y="50"/>
                      </a:lnTo>
                      <a:lnTo>
                        <a:pt x="23" y="24"/>
                      </a:lnTo>
                      <a:lnTo>
                        <a:pt x="33" y="0"/>
                      </a:lnTo>
                      <a:lnTo>
                        <a:pt x="54" y="0"/>
                      </a:lnTo>
                      <a:lnTo>
                        <a:pt x="76" y="10"/>
                      </a:lnTo>
                      <a:lnTo>
                        <a:pt x="100" y="10"/>
                      </a:lnTo>
                      <a:lnTo>
                        <a:pt x="122" y="24"/>
                      </a:lnTo>
                      <a:lnTo>
                        <a:pt x="143" y="10"/>
                      </a:lnTo>
                      <a:lnTo>
                        <a:pt x="176" y="10"/>
                      </a:lnTo>
                      <a:lnTo>
                        <a:pt x="186" y="0"/>
                      </a:lnTo>
                      <a:lnTo>
                        <a:pt x="198" y="0"/>
                      </a:lnTo>
                      <a:lnTo>
                        <a:pt x="208" y="1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" name="Freeform 9"/>
                <p:cNvSpPr>
                  <a:spLocks/>
                </p:cNvSpPr>
                <p:nvPr/>
              </p:nvSpPr>
              <p:spPr bwMode="auto">
                <a:xfrm>
                  <a:off x="4418039" y="3416309"/>
                  <a:ext cx="385765" cy="307976"/>
                </a:xfrm>
                <a:custGeom>
                  <a:avLst/>
                  <a:gdLst/>
                  <a:ahLst/>
                  <a:cxnLst>
                    <a:cxn ang="0">
                      <a:pos x="0" y="154"/>
                    </a:cxn>
                    <a:cxn ang="0">
                      <a:pos x="24" y="194"/>
                    </a:cxn>
                    <a:cxn ang="0">
                      <a:pos x="34" y="183"/>
                    </a:cxn>
                    <a:cxn ang="0">
                      <a:pos x="43" y="183"/>
                    </a:cxn>
                    <a:cxn ang="0">
                      <a:pos x="56" y="183"/>
                    </a:cxn>
                    <a:cxn ang="0">
                      <a:pos x="79" y="183"/>
                    </a:cxn>
                    <a:cxn ang="0">
                      <a:pos x="89" y="140"/>
                    </a:cxn>
                    <a:cxn ang="0">
                      <a:pos x="101" y="140"/>
                    </a:cxn>
                    <a:cxn ang="0">
                      <a:pos x="111" y="154"/>
                    </a:cxn>
                    <a:cxn ang="0">
                      <a:pos x="144" y="165"/>
                    </a:cxn>
                    <a:cxn ang="0">
                      <a:pos x="156" y="154"/>
                    </a:cxn>
                    <a:cxn ang="0">
                      <a:pos x="243" y="140"/>
                    </a:cxn>
                    <a:cxn ang="0">
                      <a:pos x="186" y="64"/>
                    </a:cxn>
                    <a:cxn ang="0">
                      <a:pos x="166" y="53"/>
                    </a:cxn>
                    <a:cxn ang="0">
                      <a:pos x="166" y="28"/>
                    </a:cxn>
                    <a:cxn ang="0">
                      <a:pos x="144" y="0"/>
                    </a:cxn>
                    <a:cxn ang="0">
                      <a:pos x="131" y="14"/>
                    </a:cxn>
                    <a:cxn ang="0">
                      <a:pos x="111" y="39"/>
                    </a:cxn>
                    <a:cxn ang="0">
                      <a:pos x="79" y="53"/>
                    </a:cxn>
                    <a:cxn ang="0">
                      <a:pos x="79" y="64"/>
                    </a:cxn>
                    <a:cxn ang="0">
                      <a:pos x="64" y="79"/>
                    </a:cxn>
                    <a:cxn ang="0">
                      <a:pos x="12" y="90"/>
                    </a:cxn>
                    <a:cxn ang="0">
                      <a:pos x="0" y="129"/>
                    </a:cxn>
                    <a:cxn ang="0">
                      <a:pos x="0" y="154"/>
                    </a:cxn>
                  </a:cxnLst>
                  <a:rect l="0" t="0" r="r" b="b"/>
                  <a:pathLst>
                    <a:path w="243" h="194">
                      <a:moveTo>
                        <a:pt x="0" y="154"/>
                      </a:moveTo>
                      <a:lnTo>
                        <a:pt x="24" y="194"/>
                      </a:lnTo>
                      <a:lnTo>
                        <a:pt x="34" y="183"/>
                      </a:lnTo>
                      <a:lnTo>
                        <a:pt x="43" y="183"/>
                      </a:lnTo>
                      <a:lnTo>
                        <a:pt x="56" y="183"/>
                      </a:lnTo>
                      <a:lnTo>
                        <a:pt x="79" y="183"/>
                      </a:lnTo>
                      <a:lnTo>
                        <a:pt x="89" y="140"/>
                      </a:lnTo>
                      <a:lnTo>
                        <a:pt x="101" y="140"/>
                      </a:lnTo>
                      <a:lnTo>
                        <a:pt x="111" y="154"/>
                      </a:lnTo>
                      <a:lnTo>
                        <a:pt x="144" y="165"/>
                      </a:lnTo>
                      <a:lnTo>
                        <a:pt x="156" y="154"/>
                      </a:lnTo>
                      <a:lnTo>
                        <a:pt x="243" y="140"/>
                      </a:lnTo>
                      <a:lnTo>
                        <a:pt x="186" y="64"/>
                      </a:lnTo>
                      <a:lnTo>
                        <a:pt x="166" y="53"/>
                      </a:lnTo>
                      <a:lnTo>
                        <a:pt x="166" y="28"/>
                      </a:lnTo>
                      <a:lnTo>
                        <a:pt x="144" y="0"/>
                      </a:lnTo>
                      <a:lnTo>
                        <a:pt x="131" y="14"/>
                      </a:lnTo>
                      <a:lnTo>
                        <a:pt x="111" y="39"/>
                      </a:lnTo>
                      <a:lnTo>
                        <a:pt x="79" y="53"/>
                      </a:lnTo>
                      <a:lnTo>
                        <a:pt x="79" y="64"/>
                      </a:lnTo>
                      <a:lnTo>
                        <a:pt x="64" y="79"/>
                      </a:lnTo>
                      <a:lnTo>
                        <a:pt x="12" y="90"/>
                      </a:lnTo>
                      <a:lnTo>
                        <a:pt x="0" y="129"/>
                      </a:lnTo>
                      <a:lnTo>
                        <a:pt x="0" y="15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" name="Freeform 10"/>
                <p:cNvSpPr>
                  <a:spLocks/>
                </p:cNvSpPr>
                <p:nvPr/>
              </p:nvSpPr>
              <p:spPr bwMode="auto">
                <a:xfrm>
                  <a:off x="4418039" y="3416309"/>
                  <a:ext cx="385765" cy="307976"/>
                </a:xfrm>
                <a:custGeom>
                  <a:avLst/>
                  <a:gdLst/>
                  <a:ahLst/>
                  <a:cxnLst>
                    <a:cxn ang="0">
                      <a:pos x="0" y="154"/>
                    </a:cxn>
                    <a:cxn ang="0">
                      <a:pos x="24" y="194"/>
                    </a:cxn>
                    <a:cxn ang="0">
                      <a:pos x="34" y="183"/>
                    </a:cxn>
                    <a:cxn ang="0">
                      <a:pos x="43" y="183"/>
                    </a:cxn>
                    <a:cxn ang="0">
                      <a:pos x="56" y="183"/>
                    </a:cxn>
                    <a:cxn ang="0">
                      <a:pos x="79" y="183"/>
                    </a:cxn>
                    <a:cxn ang="0">
                      <a:pos x="89" y="140"/>
                    </a:cxn>
                    <a:cxn ang="0">
                      <a:pos x="101" y="140"/>
                    </a:cxn>
                    <a:cxn ang="0">
                      <a:pos x="111" y="154"/>
                    </a:cxn>
                    <a:cxn ang="0">
                      <a:pos x="144" y="165"/>
                    </a:cxn>
                    <a:cxn ang="0">
                      <a:pos x="156" y="154"/>
                    </a:cxn>
                    <a:cxn ang="0">
                      <a:pos x="243" y="140"/>
                    </a:cxn>
                    <a:cxn ang="0">
                      <a:pos x="186" y="64"/>
                    </a:cxn>
                    <a:cxn ang="0">
                      <a:pos x="166" y="53"/>
                    </a:cxn>
                    <a:cxn ang="0">
                      <a:pos x="166" y="28"/>
                    </a:cxn>
                    <a:cxn ang="0">
                      <a:pos x="144" y="0"/>
                    </a:cxn>
                    <a:cxn ang="0">
                      <a:pos x="131" y="14"/>
                    </a:cxn>
                    <a:cxn ang="0">
                      <a:pos x="111" y="39"/>
                    </a:cxn>
                    <a:cxn ang="0">
                      <a:pos x="79" y="53"/>
                    </a:cxn>
                    <a:cxn ang="0">
                      <a:pos x="79" y="64"/>
                    </a:cxn>
                    <a:cxn ang="0">
                      <a:pos x="64" y="79"/>
                    </a:cxn>
                    <a:cxn ang="0">
                      <a:pos x="12" y="90"/>
                    </a:cxn>
                    <a:cxn ang="0">
                      <a:pos x="0" y="129"/>
                    </a:cxn>
                    <a:cxn ang="0">
                      <a:pos x="0" y="154"/>
                    </a:cxn>
                  </a:cxnLst>
                  <a:rect l="0" t="0" r="r" b="b"/>
                  <a:pathLst>
                    <a:path w="243" h="194">
                      <a:moveTo>
                        <a:pt x="0" y="154"/>
                      </a:moveTo>
                      <a:lnTo>
                        <a:pt x="24" y="194"/>
                      </a:lnTo>
                      <a:lnTo>
                        <a:pt x="34" y="183"/>
                      </a:lnTo>
                      <a:lnTo>
                        <a:pt x="43" y="183"/>
                      </a:lnTo>
                      <a:lnTo>
                        <a:pt x="56" y="183"/>
                      </a:lnTo>
                      <a:lnTo>
                        <a:pt x="79" y="183"/>
                      </a:lnTo>
                      <a:lnTo>
                        <a:pt x="89" y="140"/>
                      </a:lnTo>
                      <a:lnTo>
                        <a:pt x="101" y="140"/>
                      </a:lnTo>
                      <a:lnTo>
                        <a:pt x="111" y="154"/>
                      </a:lnTo>
                      <a:lnTo>
                        <a:pt x="144" y="165"/>
                      </a:lnTo>
                      <a:lnTo>
                        <a:pt x="156" y="154"/>
                      </a:lnTo>
                      <a:lnTo>
                        <a:pt x="243" y="140"/>
                      </a:lnTo>
                      <a:lnTo>
                        <a:pt x="186" y="64"/>
                      </a:lnTo>
                      <a:lnTo>
                        <a:pt x="166" y="53"/>
                      </a:lnTo>
                      <a:lnTo>
                        <a:pt x="166" y="28"/>
                      </a:lnTo>
                      <a:lnTo>
                        <a:pt x="144" y="0"/>
                      </a:lnTo>
                      <a:lnTo>
                        <a:pt x="131" y="14"/>
                      </a:lnTo>
                      <a:lnTo>
                        <a:pt x="111" y="39"/>
                      </a:lnTo>
                      <a:lnTo>
                        <a:pt x="79" y="53"/>
                      </a:lnTo>
                      <a:lnTo>
                        <a:pt x="79" y="64"/>
                      </a:lnTo>
                      <a:lnTo>
                        <a:pt x="64" y="79"/>
                      </a:lnTo>
                      <a:lnTo>
                        <a:pt x="12" y="90"/>
                      </a:lnTo>
                      <a:lnTo>
                        <a:pt x="0" y="129"/>
                      </a:lnTo>
                      <a:lnTo>
                        <a:pt x="0" y="15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" name="Freeform 11"/>
                <p:cNvSpPr>
                  <a:spLocks/>
                </p:cNvSpPr>
                <p:nvPr/>
              </p:nvSpPr>
              <p:spPr bwMode="auto">
                <a:xfrm>
                  <a:off x="4351363" y="3640147"/>
                  <a:ext cx="558803" cy="715964"/>
                </a:xfrm>
                <a:custGeom>
                  <a:avLst/>
                  <a:gdLst/>
                  <a:ahLst/>
                  <a:cxnLst>
                    <a:cxn ang="0">
                      <a:pos x="198" y="14"/>
                    </a:cxn>
                    <a:cxn ang="0">
                      <a:pos x="284" y="0"/>
                    </a:cxn>
                    <a:cxn ang="0">
                      <a:pos x="296" y="14"/>
                    </a:cxn>
                    <a:cxn ang="0">
                      <a:pos x="320" y="14"/>
                    </a:cxn>
                    <a:cxn ang="0">
                      <a:pos x="339" y="43"/>
                    </a:cxn>
                    <a:cxn ang="0">
                      <a:pos x="339" y="64"/>
                    </a:cxn>
                    <a:cxn ang="0">
                      <a:pos x="352" y="79"/>
                    </a:cxn>
                    <a:cxn ang="0">
                      <a:pos x="339" y="89"/>
                    </a:cxn>
                    <a:cxn ang="0">
                      <a:pos x="330" y="115"/>
                    </a:cxn>
                    <a:cxn ang="0">
                      <a:pos x="320" y="155"/>
                    </a:cxn>
                    <a:cxn ang="0">
                      <a:pos x="305" y="180"/>
                    </a:cxn>
                    <a:cxn ang="0">
                      <a:pos x="305" y="194"/>
                    </a:cxn>
                    <a:cxn ang="0">
                      <a:pos x="320" y="205"/>
                    </a:cxn>
                    <a:cxn ang="0">
                      <a:pos x="320" y="234"/>
                    </a:cxn>
                    <a:cxn ang="0">
                      <a:pos x="320" y="281"/>
                    </a:cxn>
                    <a:cxn ang="0">
                      <a:pos x="339" y="325"/>
                    </a:cxn>
                    <a:cxn ang="0">
                      <a:pos x="330" y="325"/>
                    </a:cxn>
                    <a:cxn ang="0">
                      <a:pos x="305" y="335"/>
                    </a:cxn>
                    <a:cxn ang="0">
                      <a:pos x="305" y="350"/>
                    </a:cxn>
                    <a:cxn ang="0">
                      <a:pos x="296" y="411"/>
                    </a:cxn>
                    <a:cxn ang="0">
                      <a:pos x="305" y="426"/>
                    </a:cxn>
                    <a:cxn ang="0">
                      <a:pos x="320" y="426"/>
                    </a:cxn>
                    <a:cxn ang="0">
                      <a:pos x="320" y="451"/>
                    </a:cxn>
                    <a:cxn ang="0">
                      <a:pos x="296" y="436"/>
                    </a:cxn>
                    <a:cxn ang="0">
                      <a:pos x="262" y="411"/>
                    </a:cxn>
                    <a:cxn ang="0">
                      <a:pos x="253" y="411"/>
                    </a:cxn>
                    <a:cxn ang="0">
                      <a:pos x="220" y="390"/>
                    </a:cxn>
                    <a:cxn ang="0">
                      <a:pos x="173" y="400"/>
                    </a:cxn>
                    <a:cxn ang="0">
                      <a:pos x="186" y="390"/>
                    </a:cxn>
                    <a:cxn ang="0">
                      <a:pos x="173" y="361"/>
                    </a:cxn>
                    <a:cxn ang="0">
                      <a:pos x="173" y="309"/>
                    </a:cxn>
                    <a:cxn ang="0">
                      <a:pos x="153" y="299"/>
                    </a:cxn>
                    <a:cxn ang="0">
                      <a:pos x="131" y="299"/>
                    </a:cxn>
                    <a:cxn ang="0">
                      <a:pos x="131" y="325"/>
                    </a:cxn>
                    <a:cxn ang="0">
                      <a:pos x="98" y="325"/>
                    </a:cxn>
                    <a:cxn ang="0">
                      <a:pos x="85" y="309"/>
                    </a:cxn>
                    <a:cxn ang="0">
                      <a:pos x="76" y="270"/>
                    </a:cxn>
                    <a:cxn ang="0">
                      <a:pos x="67" y="270"/>
                    </a:cxn>
                    <a:cxn ang="0">
                      <a:pos x="21" y="270"/>
                    </a:cxn>
                    <a:cxn ang="0">
                      <a:pos x="0" y="281"/>
                    </a:cxn>
                    <a:cxn ang="0">
                      <a:pos x="0" y="270"/>
                    </a:cxn>
                    <a:cxn ang="0">
                      <a:pos x="0" y="245"/>
                    </a:cxn>
                    <a:cxn ang="0">
                      <a:pos x="9" y="245"/>
                    </a:cxn>
                    <a:cxn ang="0">
                      <a:pos x="21" y="245"/>
                    </a:cxn>
                    <a:cxn ang="0">
                      <a:pos x="31" y="234"/>
                    </a:cxn>
                    <a:cxn ang="0">
                      <a:pos x="42" y="245"/>
                    </a:cxn>
                    <a:cxn ang="0">
                      <a:pos x="67" y="220"/>
                    </a:cxn>
                    <a:cxn ang="0">
                      <a:pos x="76" y="180"/>
                    </a:cxn>
                    <a:cxn ang="0">
                      <a:pos x="98" y="144"/>
                    </a:cxn>
                    <a:cxn ang="0">
                      <a:pos x="106" y="79"/>
                    </a:cxn>
                    <a:cxn ang="0">
                      <a:pos x="122" y="43"/>
                    </a:cxn>
                    <a:cxn ang="0">
                      <a:pos x="131" y="0"/>
                    </a:cxn>
                    <a:cxn ang="0">
                      <a:pos x="143" y="0"/>
                    </a:cxn>
                    <a:cxn ang="0">
                      <a:pos x="153" y="14"/>
                    </a:cxn>
                    <a:cxn ang="0">
                      <a:pos x="186" y="24"/>
                    </a:cxn>
                    <a:cxn ang="0">
                      <a:pos x="198" y="14"/>
                    </a:cxn>
                  </a:cxnLst>
                  <a:rect l="0" t="0" r="r" b="b"/>
                  <a:pathLst>
                    <a:path w="352" h="451">
                      <a:moveTo>
                        <a:pt x="198" y="14"/>
                      </a:moveTo>
                      <a:lnTo>
                        <a:pt x="284" y="0"/>
                      </a:lnTo>
                      <a:lnTo>
                        <a:pt x="296" y="14"/>
                      </a:lnTo>
                      <a:lnTo>
                        <a:pt x="320" y="14"/>
                      </a:lnTo>
                      <a:lnTo>
                        <a:pt x="339" y="43"/>
                      </a:lnTo>
                      <a:lnTo>
                        <a:pt x="339" y="64"/>
                      </a:lnTo>
                      <a:lnTo>
                        <a:pt x="352" y="79"/>
                      </a:lnTo>
                      <a:lnTo>
                        <a:pt x="339" y="89"/>
                      </a:lnTo>
                      <a:lnTo>
                        <a:pt x="330" y="115"/>
                      </a:lnTo>
                      <a:lnTo>
                        <a:pt x="320" y="155"/>
                      </a:lnTo>
                      <a:lnTo>
                        <a:pt x="305" y="180"/>
                      </a:lnTo>
                      <a:lnTo>
                        <a:pt x="305" y="194"/>
                      </a:lnTo>
                      <a:lnTo>
                        <a:pt x="320" y="205"/>
                      </a:lnTo>
                      <a:lnTo>
                        <a:pt x="320" y="234"/>
                      </a:lnTo>
                      <a:lnTo>
                        <a:pt x="320" y="281"/>
                      </a:lnTo>
                      <a:lnTo>
                        <a:pt x="339" y="325"/>
                      </a:lnTo>
                      <a:lnTo>
                        <a:pt x="330" y="325"/>
                      </a:lnTo>
                      <a:lnTo>
                        <a:pt x="305" y="335"/>
                      </a:lnTo>
                      <a:lnTo>
                        <a:pt x="305" y="350"/>
                      </a:lnTo>
                      <a:lnTo>
                        <a:pt x="296" y="411"/>
                      </a:lnTo>
                      <a:lnTo>
                        <a:pt x="305" y="426"/>
                      </a:lnTo>
                      <a:lnTo>
                        <a:pt x="320" y="426"/>
                      </a:lnTo>
                      <a:lnTo>
                        <a:pt x="320" y="451"/>
                      </a:lnTo>
                      <a:lnTo>
                        <a:pt x="296" y="436"/>
                      </a:lnTo>
                      <a:lnTo>
                        <a:pt x="262" y="411"/>
                      </a:lnTo>
                      <a:lnTo>
                        <a:pt x="253" y="411"/>
                      </a:lnTo>
                      <a:lnTo>
                        <a:pt x="220" y="390"/>
                      </a:lnTo>
                      <a:lnTo>
                        <a:pt x="173" y="400"/>
                      </a:lnTo>
                      <a:lnTo>
                        <a:pt x="186" y="390"/>
                      </a:lnTo>
                      <a:lnTo>
                        <a:pt x="173" y="361"/>
                      </a:lnTo>
                      <a:lnTo>
                        <a:pt x="173" y="309"/>
                      </a:lnTo>
                      <a:lnTo>
                        <a:pt x="153" y="299"/>
                      </a:lnTo>
                      <a:lnTo>
                        <a:pt x="131" y="299"/>
                      </a:lnTo>
                      <a:lnTo>
                        <a:pt x="131" y="325"/>
                      </a:lnTo>
                      <a:lnTo>
                        <a:pt x="98" y="325"/>
                      </a:lnTo>
                      <a:lnTo>
                        <a:pt x="85" y="309"/>
                      </a:lnTo>
                      <a:lnTo>
                        <a:pt x="76" y="270"/>
                      </a:lnTo>
                      <a:lnTo>
                        <a:pt x="67" y="270"/>
                      </a:lnTo>
                      <a:lnTo>
                        <a:pt x="21" y="270"/>
                      </a:lnTo>
                      <a:lnTo>
                        <a:pt x="0" y="281"/>
                      </a:lnTo>
                      <a:lnTo>
                        <a:pt x="0" y="270"/>
                      </a:lnTo>
                      <a:lnTo>
                        <a:pt x="0" y="245"/>
                      </a:lnTo>
                      <a:lnTo>
                        <a:pt x="9" y="245"/>
                      </a:lnTo>
                      <a:lnTo>
                        <a:pt x="21" y="245"/>
                      </a:lnTo>
                      <a:lnTo>
                        <a:pt x="31" y="234"/>
                      </a:lnTo>
                      <a:lnTo>
                        <a:pt x="42" y="245"/>
                      </a:lnTo>
                      <a:lnTo>
                        <a:pt x="67" y="220"/>
                      </a:lnTo>
                      <a:lnTo>
                        <a:pt x="76" y="180"/>
                      </a:lnTo>
                      <a:lnTo>
                        <a:pt x="98" y="144"/>
                      </a:lnTo>
                      <a:lnTo>
                        <a:pt x="106" y="79"/>
                      </a:lnTo>
                      <a:lnTo>
                        <a:pt x="122" y="43"/>
                      </a:lnTo>
                      <a:lnTo>
                        <a:pt x="131" y="0"/>
                      </a:lnTo>
                      <a:lnTo>
                        <a:pt x="143" y="0"/>
                      </a:lnTo>
                      <a:lnTo>
                        <a:pt x="153" y="14"/>
                      </a:lnTo>
                      <a:lnTo>
                        <a:pt x="186" y="24"/>
                      </a:lnTo>
                      <a:lnTo>
                        <a:pt x="198" y="1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" name="Freeform 12"/>
                <p:cNvSpPr>
                  <a:spLocks/>
                </p:cNvSpPr>
                <p:nvPr/>
              </p:nvSpPr>
              <p:spPr bwMode="auto">
                <a:xfrm>
                  <a:off x="4351363" y="3640147"/>
                  <a:ext cx="558803" cy="715964"/>
                </a:xfrm>
                <a:custGeom>
                  <a:avLst/>
                  <a:gdLst/>
                  <a:ahLst/>
                  <a:cxnLst>
                    <a:cxn ang="0">
                      <a:pos x="198" y="14"/>
                    </a:cxn>
                    <a:cxn ang="0">
                      <a:pos x="284" y="0"/>
                    </a:cxn>
                    <a:cxn ang="0">
                      <a:pos x="296" y="14"/>
                    </a:cxn>
                    <a:cxn ang="0">
                      <a:pos x="320" y="14"/>
                    </a:cxn>
                    <a:cxn ang="0">
                      <a:pos x="339" y="43"/>
                    </a:cxn>
                    <a:cxn ang="0">
                      <a:pos x="339" y="64"/>
                    </a:cxn>
                    <a:cxn ang="0">
                      <a:pos x="352" y="79"/>
                    </a:cxn>
                    <a:cxn ang="0">
                      <a:pos x="339" y="89"/>
                    </a:cxn>
                    <a:cxn ang="0">
                      <a:pos x="330" y="115"/>
                    </a:cxn>
                    <a:cxn ang="0">
                      <a:pos x="320" y="155"/>
                    </a:cxn>
                    <a:cxn ang="0">
                      <a:pos x="305" y="180"/>
                    </a:cxn>
                    <a:cxn ang="0">
                      <a:pos x="305" y="194"/>
                    </a:cxn>
                    <a:cxn ang="0">
                      <a:pos x="320" y="205"/>
                    </a:cxn>
                    <a:cxn ang="0">
                      <a:pos x="320" y="234"/>
                    </a:cxn>
                    <a:cxn ang="0">
                      <a:pos x="320" y="281"/>
                    </a:cxn>
                    <a:cxn ang="0">
                      <a:pos x="339" y="325"/>
                    </a:cxn>
                    <a:cxn ang="0">
                      <a:pos x="330" y="325"/>
                    </a:cxn>
                    <a:cxn ang="0">
                      <a:pos x="305" y="335"/>
                    </a:cxn>
                    <a:cxn ang="0">
                      <a:pos x="305" y="350"/>
                    </a:cxn>
                    <a:cxn ang="0">
                      <a:pos x="296" y="411"/>
                    </a:cxn>
                    <a:cxn ang="0">
                      <a:pos x="305" y="426"/>
                    </a:cxn>
                    <a:cxn ang="0">
                      <a:pos x="320" y="426"/>
                    </a:cxn>
                    <a:cxn ang="0">
                      <a:pos x="320" y="451"/>
                    </a:cxn>
                    <a:cxn ang="0">
                      <a:pos x="296" y="436"/>
                    </a:cxn>
                    <a:cxn ang="0">
                      <a:pos x="262" y="411"/>
                    </a:cxn>
                    <a:cxn ang="0">
                      <a:pos x="253" y="411"/>
                    </a:cxn>
                    <a:cxn ang="0">
                      <a:pos x="220" y="390"/>
                    </a:cxn>
                    <a:cxn ang="0">
                      <a:pos x="173" y="400"/>
                    </a:cxn>
                    <a:cxn ang="0">
                      <a:pos x="186" y="390"/>
                    </a:cxn>
                    <a:cxn ang="0">
                      <a:pos x="173" y="361"/>
                    </a:cxn>
                    <a:cxn ang="0">
                      <a:pos x="173" y="309"/>
                    </a:cxn>
                    <a:cxn ang="0">
                      <a:pos x="153" y="299"/>
                    </a:cxn>
                    <a:cxn ang="0">
                      <a:pos x="131" y="299"/>
                    </a:cxn>
                    <a:cxn ang="0">
                      <a:pos x="131" y="325"/>
                    </a:cxn>
                    <a:cxn ang="0">
                      <a:pos x="98" y="325"/>
                    </a:cxn>
                    <a:cxn ang="0">
                      <a:pos x="85" y="309"/>
                    </a:cxn>
                    <a:cxn ang="0">
                      <a:pos x="76" y="270"/>
                    </a:cxn>
                    <a:cxn ang="0">
                      <a:pos x="67" y="270"/>
                    </a:cxn>
                    <a:cxn ang="0">
                      <a:pos x="21" y="270"/>
                    </a:cxn>
                    <a:cxn ang="0">
                      <a:pos x="0" y="281"/>
                    </a:cxn>
                    <a:cxn ang="0">
                      <a:pos x="0" y="270"/>
                    </a:cxn>
                    <a:cxn ang="0">
                      <a:pos x="0" y="245"/>
                    </a:cxn>
                    <a:cxn ang="0">
                      <a:pos x="9" y="245"/>
                    </a:cxn>
                    <a:cxn ang="0">
                      <a:pos x="21" y="245"/>
                    </a:cxn>
                    <a:cxn ang="0">
                      <a:pos x="31" y="234"/>
                    </a:cxn>
                    <a:cxn ang="0">
                      <a:pos x="42" y="245"/>
                    </a:cxn>
                    <a:cxn ang="0">
                      <a:pos x="67" y="220"/>
                    </a:cxn>
                    <a:cxn ang="0">
                      <a:pos x="76" y="180"/>
                    </a:cxn>
                    <a:cxn ang="0">
                      <a:pos x="98" y="144"/>
                    </a:cxn>
                    <a:cxn ang="0">
                      <a:pos x="106" y="79"/>
                    </a:cxn>
                    <a:cxn ang="0">
                      <a:pos x="122" y="43"/>
                    </a:cxn>
                    <a:cxn ang="0">
                      <a:pos x="131" y="0"/>
                    </a:cxn>
                    <a:cxn ang="0">
                      <a:pos x="143" y="0"/>
                    </a:cxn>
                    <a:cxn ang="0">
                      <a:pos x="153" y="14"/>
                    </a:cxn>
                    <a:cxn ang="0">
                      <a:pos x="186" y="24"/>
                    </a:cxn>
                    <a:cxn ang="0">
                      <a:pos x="198" y="14"/>
                    </a:cxn>
                  </a:cxnLst>
                  <a:rect l="0" t="0" r="r" b="b"/>
                  <a:pathLst>
                    <a:path w="352" h="451">
                      <a:moveTo>
                        <a:pt x="198" y="14"/>
                      </a:moveTo>
                      <a:lnTo>
                        <a:pt x="284" y="0"/>
                      </a:lnTo>
                      <a:lnTo>
                        <a:pt x="296" y="14"/>
                      </a:lnTo>
                      <a:lnTo>
                        <a:pt x="320" y="14"/>
                      </a:lnTo>
                      <a:lnTo>
                        <a:pt x="339" y="43"/>
                      </a:lnTo>
                      <a:lnTo>
                        <a:pt x="339" y="64"/>
                      </a:lnTo>
                      <a:lnTo>
                        <a:pt x="352" y="79"/>
                      </a:lnTo>
                      <a:lnTo>
                        <a:pt x="339" y="89"/>
                      </a:lnTo>
                      <a:lnTo>
                        <a:pt x="330" y="115"/>
                      </a:lnTo>
                      <a:lnTo>
                        <a:pt x="320" y="155"/>
                      </a:lnTo>
                      <a:lnTo>
                        <a:pt x="305" y="180"/>
                      </a:lnTo>
                      <a:lnTo>
                        <a:pt x="305" y="194"/>
                      </a:lnTo>
                      <a:lnTo>
                        <a:pt x="320" y="205"/>
                      </a:lnTo>
                      <a:lnTo>
                        <a:pt x="320" y="234"/>
                      </a:lnTo>
                      <a:lnTo>
                        <a:pt x="320" y="281"/>
                      </a:lnTo>
                      <a:lnTo>
                        <a:pt x="339" y="325"/>
                      </a:lnTo>
                      <a:lnTo>
                        <a:pt x="330" y="325"/>
                      </a:lnTo>
                      <a:lnTo>
                        <a:pt x="305" y="335"/>
                      </a:lnTo>
                      <a:lnTo>
                        <a:pt x="305" y="350"/>
                      </a:lnTo>
                      <a:lnTo>
                        <a:pt x="296" y="411"/>
                      </a:lnTo>
                      <a:lnTo>
                        <a:pt x="305" y="426"/>
                      </a:lnTo>
                      <a:lnTo>
                        <a:pt x="320" y="426"/>
                      </a:lnTo>
                      <a:lnTo>
                        <a:pt x="320" y="451"/>
                      </a:lnTo>
                      <a:lnTo>
                        <a:pt x="296" y="436"/>
                      </a:lnTo>
                      <a:lnTo>
                        <a:pt x="262" y="411"/>
                      </a:lnTo>
                      <a:lnTo>
                        <a:pt x="253" y="411"/>
                      </a:lnTo>
                      <a:lnTo>
                        <a:pt x="220" y="390"/>
                      </a:lnTo>
                      <a:lnTo>
                        <a:pt x="173" y="400"/>
                      </a:lnTo>
                      <a:lnTo>
                        <a:pt x="186" y="390"/>
                      </a:lnTo>
                      <a:lnTo>
                        <a:pt x="173" y="361"/>
                      </a:lnTo>
                      <a:lnTo>
                        <a:pt x="173" y="309"/>
                      </a:lnTo>
                      <a:lnTo>
                        <a:pt x="153" y="299"/>
                      </a:lnTo>
                      <a:lnTo>
                        <a:pt x="131" y="299"/>
                      </a:lnTo>
                      <a:lnTo>
                        <a:pt x="131" y="325"/>
                      </a:lnTo>
                      <a:lnTo>
                        <a:pt x="98" y="325"/>
                      </a:lnTo>
                      <a:lnTo>
                        <a:pt x="85" y="309"/>
                      </a:lnTo>
                      <a:lnTo>
                        <a:pt x="76" y="270"/>
                      </a:lnTo>
                      <a:lnTo>
                        <a:pt x="67" y="270"/>
                      </a:lnTo>
                      <a:lnTo>
                        <a:pt x="21" y="270"/>
                      </a:lnTo>
                      <a:lnTo>
                        <a:pt x="0" y="281"/>
                      </a:lnTo>
                      <a:lnTo>
                        <a:pt x="0" y="270"/>
                      </a:lnTo>
                      <a:lnTo>
                        <a:pt x="0" y="245"/>
                      </a:lnTo>
                      <a:lnTo>
                        <a:pt x="9" y="245"/>
                      </a:lnTo>
                      <a:lnTo>
                        <a:pt x="21" y="245"/>
                      </a:lnTo>
                      <a:lnTo>
                        <a:pt x="31" y="234"/>
                      </a:lnTo>
                      <a:lnTo>
                        <a:pt x="42" y="245"/>
                      </a:lnTo>
                      <a:lnTo>
                        <a:pt x="67" y="220"/>
                      </a:lnTo>
                      <a:lnTo>
                        <a:pt x="76" y="180"/>
                      </a:lnTo>
                      <a:lnTo>
                        <a:pt x="98" y="144"/>
                      </a:lnTo>
                      <a:lnTo>
                        <a:pt x="106" y="79"/>
                      </a:lnTo>
                      <a:lnTo>
                        <a:pt x="122" y="43"/>
                      </a:lnTo>
                      <a:lnTo>
                        <a:pt x="131" y="0"/>
                      </a:lnTo>
                      <a:lnTo>
                        <a:pt x="143" y="0"/>
                      </a:lnTo>
                      <a:lnTo>
                        <a:pt x="153" y="14"/>
                      </a:lnTo>
                      <a:lnTo>
                        <a:pt x="186" y="24"/>
                      </a:lnTo>
                      <a:lnTo>
                        <a:pt x="198" y="1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" name="Freeform 13"/>
                <p:cNvSpPr>
                  <a:spLocks/>
                </p:cNvSpPr>
                <p:nvPr/>
              </p:nvSpPr>
              <p:spPr bwMode="auto">
                <a:xfrm>
                  <a:off x="4243413" y="3335347"/>
                  <a:ext cx="214314" cy="446088"/>
                </a:xfrm>
                <a:custGeom>
                  <a:avLst/>
                  <a:gdLst/>
                  <a:ahLst/>
                  <a:cxnLst>
                    <a:cxn ang="0">
                      <a:pos x="98" y="0"/>
                    </a:cxn>
                    <a:cxn ang="0">
                      <a:pos x="110" y="14"/>
                    </a:cxn>
                    <a:cxn ang="0">
                      <a:pos x="110" y="50"/>
                    </a:cxn>
                    <a:cxn ang="0">
                      <a:pos x="122" y="79"/>
                    </a:cxn>
                    <a:cxn ang="0">
                      <a:pos x="98" y="79"/>
                    </a:cxn>
                    <a:cxn ang="0">
                      <a:pos x="98" y="89"/>
                    </a:cxn>
                    <a:cxn ang="0">
                      <a:pos x="110" y="103"/>
                    </a:cxn>
                    <a:cxn ang="0">
                      <a:pos x="122" y="141"/>
                    </a:cxn>
                    <a:cxn ang="0">
                      <a:pos x="110" y="180"/>
                    </a:cxn>
                    <a:cxn ang="0">
                      <a:pos x="110" y="205"/>
                    </a:cxn>
                    <a:cxn ang="0">
                      <a:pos x="135" y="244"/>
                    </a:cxn>
                    <a:cxn ang="0">
                      <a:pos x="135" y="281"/>
                    </a:cxn>
                    <a:cxn ang="0">
                      <a:pos x="89" y="270"/>
                    </a:cxn>
                    <a:cxn ang="0">
                      <a:pos x="45" y="270"/>
                    </a:cxn>
                    <a:cxn ang="0">
                      <a:pos x="21" y="270"/>
                    </a:cxn>
                    <a:cxn ang="0">
                      <a:pos x="21" y="244"/>
                    </a:cxn>
                    <a:cxn ang="0">
                      <a:pos x="12" y="216"/>
                    </a:cxn>
                    <a:cxn ang="0">
                      <a:pos x="0" y="216"/>
                    </a:cxn>
                    <a:cxn ang="0">
                      <a:pos x="0" y="205"/>
                    </a:cxn>
                    <a:cxn ang="0">
                      <a:pos x="21" y="154"/>
                    </a:cxn>
                    <a:cxn ang="0">
                      <a:pos x="34" y="154"/>
                    </a:cxn>
                    <a:cxn ang="0">
                      <a:pos x="45" y="168"/>
                    </a:cxn>
                    <a:cxn ang="0">
                      <a:pos x="58" y="154"/>
                    </a:cxn>
                    <a:cxn ang="0">
                      <a:pos x="67" y="115"/>
                    </a:cxn>
                    <a:cxn ang="0">
                      <a:pos x="76" y="103"/>
                    </a:cxn>
                    <a:cxn ang="0">
                      <a:pos x="89" y="50"/>
                    </a:cxn>
                    <a:cxn ang="0">
                      <a:pos x="98" y="39"/>
                    </a:cxn>
                    <a:cxn ang="0">
                      <a:pos x="98" y="14"/>
                    </a:cxn>
                    <a:cxn ang="0">
                      <a:pos x="98" y="0"/>
                    </a:cxn>
                  </a:cxnLst>
                  <a:rect l="0" t="0" r="r" b="b"/>
                  <a:pathLst>
                    <a:path w="135" h="281">
                      <a:moveTo>
                        <a:pt x="98" y="0"/>
                      </a:moveTo>
                      <a:lnTo>
                        <a:pt x="110" y="14"/>
                      </a:lnTo>
                      <a:lnTo>
                        <a:pt x="110" y="50"/>
                      </a:lnTo>
                      <a:lnTo>
                        <a:pt x="122" y="79"/>
                      </a:lnTo>
                      <a:lnTo>
                        <a:pt x="98" y="79"/>
                      </a:lnTo>
                      <a:lnTo>
                        <a:pt x="98" y="89"/>
                      </a:lnTo>
                      <a:lnTo>
                        <a:pt x="110" y="103"/>
                      </a:lnTo>
                      <a:lnTo>
                        <a:pt x="122" y="141"/>
                      </a:lnTo>
                      <a:lnTo>
                        <a:pt x="110" y="180"/>
                      </a:lnTo>
                      <a:lnTo>
                        <a:pt x="110" y="205"/>
                      </a:lnTo>
                      <a:lnTo>
                        <a:pt x="135" y="244"/>
                      </a:lnTo>
                      <a:lnTo>
                        <a:pt x="135" y="281"/>
                      </a:lnTo>
                      <a:lnTo>
                        <a:pt x="89" y="270"/>
                      </a:lnTo>
                      <a:lnTo>
                        <a:pt x="45" y="270"/>
                      </a:lnTo>
                      <a:lnTo>
                        <a:pt x="21" y="270"/>
                      </a:lnTo>
                      <a:lnTo>
                        <a:pt x="21" y="244"/>
                      </a:lnTo>
                      <a:lnTo>
                        <a:pt x="12" y="216"/>
                      </a:lnTo>
                      <a:lnTo>
                        <a:pt x="0" y="216"/>
                      </a:lnTo>
                      <a:lnTo>
                        <a:pt x="0" y="205"/>
                      </a:lnTo>
                      <a:lnTo>
                        <a:pt x="21" y="154"/>
                      </a:lnTo>
                      <a:lnTo>
                        <a:pt x="34" y="154"/>
                      </a:lnTo>
                      <a:lnTo>
                        <a:pt x="45" y="168"/>
                      </a:lnTo>
                      <a:lnTo>
                        <a:pt x="58" y="154"/>
                      </a:lnTo>
                      <a:lnTo>
                        <a:pt x="67" y="115"/>
                      </a:lnTo>
                      <a:lnTo>
                        <a:pt x="76" y="103"/>
                      </a:lnTo>
                      <a:lnTo>
                        <a:pt x="89" y="50"/>
                      </a:lnTo>
                      <a:lnTo>
                        <a:pt x="98" y="39"/>
                      </a:lnTo>
                      <a:lnTo>
                        <a:pt x="98" y="14"/>
                      </a:lnTo>
                      <a:lnTo>
                        <a:pt x="98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" name="Freeform 14"/>
                <p:cNvSpPr>
                  <a:spLocks/>
                </p:cNvSpPr>
                <p:nvPr/>
              </p:nvSpPr>
              <p:spPr bwMode="auto">
                <a:xfrm>
                  <a:off x="4243413" y="3335347"/>
                  <a:ext cx="214314" cy="446088"/>
                </a:xfrm>
                <a:custGeom>
                  <a:avLst/>
                  <a:gdLst/>
                  <a:ahLst/>
                  <a:cxnLst>
                    <a:cxn ang="0">
                      <a:pos x="98" y="0"/>
                    </a:cxn>
                    <a:cxn ang="0">
                      <a:pos x="110" y="14"/>
                    </a:cxn>
                    <a:cxn ang="0">
                      <a:pos x="110" y="50"/>
                    </a:cxn>
                    <a:cxn ang="0">
                      <a:pos x="122" y="79"/>
                    </a:cxn>
                    <a:cxn ang="0">
                      <a:pos x="98" y="79"/>
                    </a:cxn>
                    <a:cxn ang="0">
                      <a:pos x="98" y="89"/>
                    </a:cxn>
                    <a:cxn ang="0">
                      <a:pos x="110" y="103"/>
                    </a:cxn>
                    <a:cxn ang="0">
                      <a:pos x="122" y="141"/>
                    </a:cxn>
                    <a:cxn ang="0">
                      <a:pos x="110" y="180"/>
                    </a:cxn>
                    <a:cxn ang="0">
                      <a:pos x="110" y="205"/>
                    </a:cxn>
                    <a:cxn ang="0">
                      <a:pos x="135" y="244"/>
                    </a:cxn>
                    <a:cxn ang="0">
                      <a:pos x="135" y="281"/>
                    </a:cxn>
                    <a:cxn ang="0">
                      <a:pos x="89" y="270"/>
                    </a:cxn>
                    <a:cxn ang="0">
                      <a:pos x="45" y="270"/>
                    </a:cxn>
                    <a:cxn ang="0">
                      <a:pos x="21" y="270"/>
                    </a:cxn>
                    <a:cxn ang="0">
                      <a:pos x="21" y="244"/>
                    </a:cxn>
                    <a:cxn ang="0">
                      <a:pos x="12" y="216"/>
                    </a:cxn>
                    <a:cxn ang="0">
                      <a:pos x="0" y="216"/>
                    </a:cxn>
                    <a:cxn ang="0">
                      <a:pos x="0" y="205"/>
                    </a:cxn>
                    <a:cxn ang="0">
                      <a:pos x="21" y="154"/>
                    </a:cxn>
                    <a:cxn ang="0">
                      <a:pos x="34" y="154"/>
                    </a:cxn>
                    <a:cxn ang="0">
                      <a:pos x="45" y="168"/>
                    </a:cxn>
                    <a:cxn ang="0">
                      <a:pos x="58" y="154"/>
                    </a:cxn>
                    <a:cxn ang="0">
                      <a:pos x="67" y="115"/>
                    </a:cxn>
                    <a:cxn ang="0">
                      <a:pos x="76" y="103"/>
                    </a:cxn>
                    <a:cxn ang="0">
                      <a:pos x="89" y="50"/>
                    </a:cxn>
                    <a:cxn ang="0">
                      <a:pos x="98" y="39"/>
                    </a:cxn>
                    <a:cxn ang="0">
                      <a:pos x="98" y="14"/>
                    </a:cxn>
                    <a:cxn ang="0">
                      <a:pos x="98" y="0"/>
                    </a:cxn>
                  </a:cxnLst>
                  <a:rect l="0" t="0" r="r" b="b"/>
                  <a:pathLst>
                    <a:path w="135" h="281">
                      <a:moveTo>
                        <a:pt x="98" y="0"/>
                      </a:moveTo>
                      <a:lnTo>
                        <a:pt x="110" y="14"/>
                      </a:lnTo>
                      <a:lnTo>
                        <a:pt x="110" y="50"/>
                      </a:lnTo>
                      <a:lnTo>
                        <a:pt x="122" y="79"/>
                      </a:lnTo>
                      <a:lnTo>
                        <a:pt x="98" y="79"/>
                      </a:lnTo>
                      <a:lnTo>
                        <a:pt x="98" y="89"/>
                      </a:lnTo>
                      <a:lnTo>
                        <a:pt x="110" y="103"/>
                      </a:lnTo>
                      <a:lnTo>
                        <a:pt x="122" y="141"/>
                      </a:lnTo>
                      <a:lnTo>
                        <a:pt x="110" y="180"/>
                      </a:lnTo>
                      <a:lnTo>
                        <a:pt x="110" y="205"/>
                      </a:lnTo>
                      <a:lnTo>
                        <a:pt x="135" y="244"/>
                      </a:lnTo>
                      <a:lnTo>
                        <a:pt x="135" y="281"/>
                      </a:lnTo>
                      <a:lnTo>
                        <a:pt x="89" y="270"/>
                      </a:lnTo>
                      <a:lnTo>
                        <a:pt x="45" y="270"/>
                      </a:lnTo>
                      <a:lnTo>
                        <a:pt x="21" y="270"/>
                      </a:lnTo>
                      <a:lnTo>
                        <a:pt x="21" y="244"/>
                      </a:lnTo>
                      <a:lnTo>
                        <a:pt x="12" y="216"/>
                      </a:lnTo>
                      <a:lnTo>
                        <a:pt x="0" y="216"/>
                      </a:lnTo>
                      <a:lnTo>
                        <a:pt x="0" y="205"/>
                      </a:lnTo>
                      <a:lnTo>
                        <a:pt x="21" y="154"/>
                      </a:lnTo>
                      <a:lnTo>
                        <a:pt x="34" y="154"/>
                      </a:lnTo>
                      <a:lnTo>
                        <a:pt x="45" y="168"/>
                      </a:lnTo>
                      <a:lnTo>
                        <a:pt x="58" y="154"/>
                      </a:lnTo>
                      <a:lnTo>
                        <a:pt x="67" y="115"/>
                      </a:lnTo>
                      <a:lnTo>
                        <a:pt x="76" y="103"/>
                      </a:lnTo>
                      <a:lnTo>
                        <a:pt x="89" y="50"/>
                      </a:lnTo>
                      <a:lnTo>
                        <a:pt x="98" y="39"/>
                      </a:lnTo>
                      <a:lnTo>
                        <a:pt x="98" y="14"/>
                      </a:lnTo>
                      <a:lnTo>
                        <a:pt x="98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" name="Freeform 15"/>
                <p:cNvSpPr>
                  <a:spLocks/>
                </p:cNvSpPr>
                <p:nvPr/>
              </p:nvSpPr>
              <p:spPr bwMode="auto">
                <a:xfrm>
                  <a:off x="4386289" y="2947996"/>
                  <a:ext cx="296864" cy="608014"/>
                </a:xfrm>
                <a:custGeom>
                  <a:avLst/>
                  <a:gdLst/>
                  <a:ahLst/>
                  <a:cxnLst>
                    <a:cxn ang="0">
                      <a:pos x="20" y="36"/>
                    </a:cxn>
                    <a:cxn ang="0">
                      <a:pos x="20" y="0"/>
                    </a:cxn>
                    <a:cxn ang="0">
                      <a:pos x="55" y="0"/>
                    </a:cxn>
                    <a:cxn ang="0">
                      <a:pos x="187" y="86"/>
                    </a:cxn>
                    <a:cxn ang="0">
                      <a:pos x="187" y="166"/>
                    </a:cxn>
                    <a:cxn ang="0">
                      <a:pos x="187" y="177"/>
                    </a:cxn>
                    <a:cxn ang="0">
                      <a:pos x="177" y="177"/>
                    </a:cxn>
                    <a:cxn ang="0">
                      <a:pos x="152" y="241"/>
                    </a:cxn>
                    <a:cxn ang="0">
                      <a:pos x="177" y="282"/>
                    </a:cxn>
                    <a:cxn ang="0">
                      <a:pos x="165" y="293"/>
                    </a:cxn>
                    <a:cxn ang="0">
                      <a:pos x="152" y="307"/>
                    </a:cxn>
                    <a:cxn ang="0">
                      <a:pos x="131" y="332"/>
                    </a:cxn>
                    <a:cxn ang="0">
                      <a:pos x="100" y="346"/>
                    </a:cxn>
                    <a:cxn ang="0">
                      <a:pos x="100" y="358"/>
                    </a:cxn>
                    <a:cxn ang="0">
                      <a:pos x="85" y="372"/>
                    </a:cxn>
                    <a:cxn ang="0">
                      <a:pos x="33" y="383"/>
                    </a:cxn>
                    <a:cxn ang="0">
                      <a:pos x="20" y="346"/>
                    </a:cxn>
                    <a:cxn ang="0">
                      <a:pos x="9" y="332"/>
                    </a:cxn>
                    <a:cxn ang="0">
                      <a:pos x="9" y="322"/>
                    </a:cxn>
                    <a:cxn ang="0">
                      <a:pos x="33" y="322"/>
                    </a:cxn>
                    <a:cxn ang="0">
                      <a:pos x="20" y="293"/>
                    </a:cxn>
                    <a:cxn ang="0">
                      <a:pos x="20" y="256"/>
                    </a:cxn>
                    <a:cxn ang="0">
                      <a:pos x="9" y="241"/>
                    </a:cxn>
                    <a:cxn ang="0">
                      <a:pos x="0" y="231"/>
                    </a:cxn>
                    <a:cxn ang="0">
                      <a:pos x="0" y="217"/>
                    </a:cxn>
                    <a:cxn ang="0">
                      <a:pos x="33" y="141"/>
                    </a:cxn>
                    <a:cxn ang="0">
                      <a:pos x="45" y="64"/>
                    </a:cxn>
                    <a:cxn ang="0">
                      <a:pos x="33" y="64"/>
                    </a:cxn>
                    <a:cxn ang="0">
                      <a:pos x="20" y="36"/>
                    </a:cxn>
                  </a:cxnLst>
                  <a:rect l="0" t="0" r="r" b="b"/>
                  <a:pathLst>
                    <a:path w="187" h="383">
                      <a:moveTo>
                        <a:pt x="20" y="36"/>
                      </a:moveTo>
                      <a:lnTo>
                        <a:pt x="20" y="0"/>
                      </a:lnTo>
                      <a:lnTo>
                        <a:pt x="55" y="0"/>
                      </a:lnTo>
                      <a:lnTo>
                        <a:pt x="187" y="86"/>
                      </a:lnTo>
                      <a:lnTo>
                        <a:pt x="187" y="166"/>
                      </a:lnTo>
                      <a:lnTo>
                        <a:pt x="187" y="177"/>
                      </a:lnTo>
                      <a:lnTo>
                        <a:pt x="177" y="177"/>
                      </a:lnTo>
                      <a:lnTo>
                        <a:pt x="152" y="241"/>
                      </a:lnTo>
                      <a:lnTo>
                        <a:pt x="177" y="282"/>
                      </a:lnTo>
                      <a:lnTo>
                        <a:pt x="165" y="293"/>
                      </a:lnTo>
                      <a:lnTo>
                        <a:pt x="152" y="307"/>
                      </a:lnTo>
                      <a:lnTo>
                        <a:pt x="131" y="332"/>
                      </a:lnTo>
                      <a:lnTo>
                        <a:pt x="100" y="346"/>
                      </a:lnTo>
                      <a:lnTo>
                        <a:pt x="100" y="358"/>
                      </a:lnTo>
                      <a:lnTo>
                        <a:pt x="85" y="372"/>
                      </a:lnTo>
                      <a:lnTo>
                        <a:pt x="33" y="383"/>
                      </a:lnTo>
                      <a:lnTo>
                        <a:pt x="20" y="346"/>
                      </a:lnTo>
                      <a:lnTo>
                        <a:pt x="9" y="332"/>
                      </a:lnTo>
                      <a:lnTo>
                        <a:pt x="9" y="322"/>
                      </a:lnTo>
                      <a:lnTo>
                        <a:pt x="33" y="322"/>
                      </a:lnTo>
                      <a:lnTo>
                        <a:pt x="20" y="293"/>
                      </a:lnTo>
                      <a:lnTo>
                        <a:pt x="20" y="256"/>
                      </a:lnTo>
                      <a:lnTo>
                        <a:pt x="9" y="241"/>
                      </a:lnTo>
                      <a:lnTo>
                        <a:pt x="0" y="231"/>
                      </a:lnTo>
                      <a:lnTo>
                        <a:pt x="0" y="217"/>
                      </a:lnTo>
                      <a:lnTo>
                        <a:pt x="33" y="141"/>
                      </a:lnTo>
                      <a:lnTo>
                        <a:pt x="45" y="64"/>
                      </a:lnTo>
                      <a:lnTo>
                        <a:pt x="33" y="64"/>
                      </a:lnTo>
                      <a:lnTo>
                        <a:pt x="20" y="3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" name="Freeform 16"/>
                <p:cNvSpPr>
                  <a:spLocks/>
                </p:cNvSpPr>
                <p:nvPr/>
              </p:nvSpPr>
              <p:spPr bwMode="auto">
                <a:xfrm>
                  <a:off x="4386289" y="2947996"/>
                  <a:ext cx="296864" cy="608014"/>
                </a:xfrm>
                <a:custGeom>
                  <a:avLst/>
                  <a:gdLst/>
                  <a:ahLst/>
                  <a:cxnLst>
                    <a:cxn ang="0">
                      <a:pos x="20" y="36"/>
                    </a:cxn>
                    <a:cxn ang="0">
                      <a:pos x="20" y="0"/>
                    </a:cxn>
                    <a:cxn ang="0">
                      <a:pos x="55" y="0"/>
                    </a:cxn>
                    <a:cxn ang="0">
                      <a:pos x="187" y="86"/>
                    </a:cxn>
                    <a:cxn ang="0">
                      <a:pos x="187" y="166"/>
                    </a:cxn>
                    <a:cxn ang="0">
                      <a:pos x="187" y="177"/>
                    </a:cxn>
                    <a:cxn ang="0">
                      <a:pos x="177" y="177"/>
                    </a:cxn>
                    <a:cxn ang="0">
                      <a:pos x="152" y="241"/>
                    </a:cxn>
                    <a:cxn ang="0">
                      <a:pos x="177" y="282"/>
                    </a:cxn>
                    <a:cxn ang="0">
                      <a:pos x="165" y="293"/>
                    </a:cxn>
                    <a:cxn ang="0">
                      <a:pos x="152" y="307"/>
                    </a:cxn>
                    <a:cxn ang="0">
                      <a:pos x="131" y="332"/>
                    </a:cxn>
                    <a:cxn ang="0">
                      <a:pos x="100" y="346"/>
                    </a:cxn>
                    <a:cxn ang="0">
                      <a:pos x="100" y="358"/>
                    </a:cxn>
                    <a:cxn ang="0">
                      <a:pos x="85" y="372"/>
                    </a:cxn>
                    <a:cxn ang="0">
                      <a:pos x="33" y="383"/>
                    </a:cxn>
                    <a:cxn ang="0">
                      <a:pos x="20" y="346"/>
                    </a:cxn>
                    <a:cxn ang="0">
                      <a:pos x="9" y="332"/>
                    </a:cxn>
                    <a:cxn ang="0">
                      <a:pos x="9" y="322"/>
                    </a:cxn>
                    <a:cxn ang="0">
                      <a:pos x="33" y="322"/>
                    </a:cxn>
                    <a:cxn ang="0">
                      <a:pos x="20" y="293"/>
                    </a:cxn>
                    <a:cxn ang="0">
                      <a:pos x="20" y="256"/>
                    </a:cxn>
                    <a:cxn ang="0">
                      <a:pos x="9" y="241"/>
                    </a:cxn>
                    <a:cxn ang="0">
                      <a:pos x="0" y="231"/>
                    </a:cxn>
                    <a:cxn ang="0">
                      <a:pos x="0" y="217"/>
                    </a:cxn>
                    <a:cxn ang="0">
                      <a:pos x="33" y="141"/>
                    </a:cxn>
                    <a:cxn ang="0">
                      <a:pos x="45" y="64"/>
                    </a:cxn>
                    <a:cxn ang="0">
                      <a:pos x="33" y="64"/>
                    </a:cxn>
                    <a:cxn ang="0">
                      <a:pos x="20" y="36"/>
                    </a:cxn>
                  </a:cxnLst>
                  <a:rect l="0" t="0" r="r" b="b"/>
                  <a:pathLst>
                    <a:path w="187" h="383">
                      <a:moveTo>
                        <a:pt x="20" y="36"/>
                      </a:moveTo>
                      <a:lnTo>
                        <a:pt x="20" y="0"/>
                      </a:lnTo>
                      <a:lnTo>
                        <a:pt x="55" y="0"/>
                      </a:lnTo>
                      <a:lnTo>
                        <a:pt x="187" y="86"/>
                      </a:lnTo>
                      <a:lnTo>
                        <a:pt x="187" y="166"/>
                      </a:lnTo>
                      <a:lnTo>
                        <a:pt x="187" y="177"/>
                      </a:lnTo>
                      <a:lnTo>
                        <a:pt x="177" y="177"/>
                      </a:lnTo>
                      <a:lnTo>
                        <a:pt x="152" y="241"/>
                      </a:lnTo>
                      <a:lnTo>
                        <a:pt x="177" y="282"/>
                      </a:lnTo>
                      <a:lnTo>
                        <a:pt x="165" y="293"/>
                      </a:lnTo>
                      <a:lnTo>
                        <a:pt x="152" y="307"/>
                      </a:lnTo>
                      <a:lnTo>
                        <a:pt x="131" y="332"/>
                      </a:lnTo>
                      <a:lnTo>
                        <a:pt x="100" y="346"/>
                      </a:lnTo>
                      <a:lnTo>
                        <a:pt x="100" y="358"/>
                      </a:lnTo>
                      <a:lnTo>
                        <a:pt x="85" y="372"/>
                      </a:lnTo>
                      <a:lnTo>
                        <a:pt x="33" y="383"/>
                      </a:lnTo>
                      <a:lnTo>
                        <a:pt x="20" y="346"/>
                      </a:lnTo>
                      <a:lnTo>
                        <a:pt x="9" y="332"/>
                      </a:lnTo>
                      <a:lnTo>
                        <a:pt x="9" y="322"/>
                      </a:lnTo>
                      <a:lnTo>
                        <a:pt x="33" y="322"/>
                      </a:lnTo>
                      <a:lnTo>
                        <a:pt x="20" y="293"/>
                      </a:lnTo>
                      <a:lnTo>
                        <a:pt x="20" y="256"/>
                      </a:lnTo>
                      <a:lnTo>
                        <a:pt x="9" y="241"/>
                      </a:lnTo>
                      <a:lnTo>
                        <a:pt x="0" y="231"/>
                      </a:lnTo>
                      <a:lnTo>
                        <a:pt x="0" y="217"/>
                      </a:lnTo>
                      <a:lnTo>
                        <a:pt x="33" y="141"/>
                      </a:lnTo>
                      <a:lnTo>
                        <a:pt x="45" y="64"/>
                      </a:lnTo>
                      <a:lnTo>
                        <a:pt x="33" y="64"/>
                      </a:lnTo>
                      <a:lnTo>
                        <a:pt x="20" y="3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" name="Freeform 19"/>
                <p:cNvSpPr>
                  <a:spLocks/>
                </p:cNvSpPr>
                <p:nvPr/>
              </p:nvSpPr>
              <p:spPr bwMode="auto">
                <a:xfrm>
                  <a:off x="4367238" y="3294072"/>
                  <a:ext cx="71438" cy="635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1" y="0"/>
                    </a:cxn>
                    <a:cxn ang="0">
                      <a:pos x="21" y="14"/>
                    </a:cxn>
                    <a:cxn ang="0">
                      <a:pos x="45" y="14"/>
                    </a:cxn>
                    <a:cxn ang="0">
                      <a:pos x="45" y="24"/>
                    </a:cxn>
                    <a:cxn ang="0">
                      <a:pos x="21" y="4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5" h="40">
                      <a:moveTo>
                        <a:pt x="0" y="0"/>
                      </a:moveTo>
                      <a:lnTo>
                        <a:pt x="21" y="0"/>
                      </a:lnTo>
                      <a:lnTo>
                        <a:pt x="21" y="14"/>
                      </a:lnTo>
                      <a:lnTo>
                        <a:pt x="45" y="14"/>
                      </a:lnTo>
                      <a:lnTo>
                        <a:pt x="45" y="24"/>
                      </a:lnTo>
                      <a:lnTo>
                        <a:pt x="21" y="4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" name="Freeform 20"/>
                <p:cNvSpPr>
                  <a:spLocks/>
                </p:cNvSpPr>
                <p:nvPr/>
              </p:nvSpPr>
              <p:spPr bwMode="auto">
                <a:xfrm>
                  <a:off x="4367238" y="3294072"/>
                  <a:ext cx="71438" cy="635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1" y="0"/>
                    </a:cxn>
                    <a:cxn ang="0">
                      <a:pos x="21" y="14"/>
                    </a:cxn>
                    <a:cxn ang="0">
                      <a:pos x="45" y="14"/>
                    </a:cxn>
                    <a:cxn ang="0">
                      <a:pos x="45" y="24"/>
                    </a:cxn>
                    <a:cxn ang="0">
                      <a:pos x="21" y="4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5" h="40">
                      <a:moveTo>
                        <a:pt x="0" y="0"/>
                      </a:moveTo>
                      <a:lnTo>
                        <a:pt x="21" y="0"/>
                      </a:lnTo>
                      <a:lnTo>
                        <a:pt x="21" y="14"/>
                      </a:lnTo>
                      <a:lnTo>
                        <a:pt x="45" y="14"/>
                      </a:lnTo>
                      <a:lnTo>
                        <a:pt x="45" y="24"/>
                      </a:lnTo>
                      <a:lnTo>
                        <a:pt x="21" y="4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" name="Freeform 21"/>
                <p:cNvSpPr>
                  <a:spLocks/>
                </p:cNvSpPr>
                <p:nvPr/>
              </p:nvSpPr>
              <p:spPr bwMode="auto">
                <a:xfrm>
                  <a:off x="4911754" y="3822710"/>
                  <a:ext cx="85725" cy="125413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8" y="17"/>
                    </a:cxn>
                    <a:cxn ang="0">
                      <a:pos x="29" y="0"/>
                    </a:cxn>
                    <a:cxn ang="0">
                      <a:pos x="44" y="17"/>
                    </a:cxn>
                    <a:cxn ang="0">
                      <a:pos x="54" y="28"/>
                    </a:cxn>
                    <a:cxn ang="0">
                      <a:pos x="29" y="64"/>
                    </a:cxn>
                    <a:cxn ang="0">
                      <a:pos x="44" y="64"/>
                    </a:cxn>
                    <a:cxn ang="0">
                      <a:pos x="29" y="79"/>
                    </a:cxn>
                    <a:cxn ang="0">
                      <a:pos x="8" y="64"/>
                    </a:cxn>
                    <a:cxn ang="0">
                      <a:pos x="8" y="79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54" h="79">
                      <a:moveTo>
                        <a:pt x="0" y="64"/>
                      </a:moveTo>
                      <a:lnTo>
                        <a:pt x="8" y="17"/>
                      </a:lnTo>
                      <a:lnTo>
                        <a:pt x="29" y="0"/>
                      </a:lnTo>
                      <a:lnTo>
                        <a:pt x="44" y="17"/>
                      </a:lnTo>
                      <a:lnTo>
                        <a:pt x="54" y="28"/>
                      </a:lnTo>
                      <a:lnTo>
                        <a:pt x="29" y="64"/>
                      </a:lnTo>
                      <a:lnTo>
                        <a:pt x="44" y="64"/>
                      </a:lnTo>
                      <a:lnTo>
                        <a:pt x="29" y="79"/>
                      </a:lnTo>
                      <a:lnTo>
                        <a:pt x="8" y="64"/>
                      </a:lnTo>
                      <a:lnTo>
                        <a:pt x="8" y="79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1" name="Freeform 22"/>
                <p:cNvSpPr>
                  <a:spLocks/>
                </p:cNvSpPr>
                <p:nvPr/>
              </p:nvSpPr>
              <p:spPr bwMode="auto">
                <a:xfrm>
                  <a:off x="4911754" y="3822710"/>
                  <a:ext cx="85725" cy="125413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8" y="17"/>
                    </a:cxn>
                    <a:cxn ang="0">
                      <a:pos x="29" y="0"/>
                    </a:cxn>
                    <a:cxn ang="0">
                      <a:pos x="44" y="17"/>
                    </a:cxn>
                    <a:cxn ang="0">
                      <a:pos x="54" y="28"/>
                    </a:cxn>
                    <a:cxn ang="0">
                      <a:pos x="29" y="64"/>
                    </a:cxn>
                    <a:cxn ang="0">
                      <a:pos x="44" y="64"/>
                    </a:cxn>
                    <a:cxn ang="0">
                      <a:pos x="29" y="79"/>
                    </a:cxn>
                    <a:cxn ang="0">
                      <a:pos x="8" y="64"/>
                    </a:cxn>
                    <a:cxn ang="0">
                      <a:pos x="8" y="79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54" h="79">
                      <a:moveTo>
                        <a:pt x="0" y="64"/>
                      </a:moveTo>
                      <a:lnTo>
                        <a:pt x="8" y="17"/>
                      </a:lnTo>
                      <a:lnTo>
                        <a:pt x="29" y="0"/>
                      </a:lnTo>
                      <a:lnTo>
                        <a:pt x="44" y="17"/>
                      </a:lnTo>
                      <a:lnTo>
                        <a:pt x="54" y="28"/>
                      </a:lnTo>
                      <a:lnTo>
                        <a:pt x="29" y="64"/>
                      </a:lnTo>
                      <a:lnTo>
                        <a:pt x="44" y="64"/>
                      </a:lnTo>
                      <a:lnTo>
                        <a:pt x="29" y="79"/>
                      </a:lnTo>
                      <a:lnTo>
                        <a:pt x="8" y="64"/>
                      </a:lnTo>
                      <a:lnTo>
                        <a:pt x="8" y="79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2" name="Freeform 23"/>
                <p:cNvSpPr>
                  <a:spLocks/>
                </p:cNvSpPr>
                <p:nvPr/>
              </p:nvSpPr>
              <p:spPr bwMode="auto">
                <a:xfrm>
                  <a:off x="4838729" y="3967173"/>
                  <a:ext cx="52388" cy="204788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0" y="14"/>
                    </a:cxn>
                    <a:cxn ang="0">
                      <a:pos x="0" y="0"/>
                    </a:cxn>
                    <a:cxn ang="0">
                      <a:pos x="24" y="64"/>
                    </a:cxn>
                    <a:cxn ang="0">
                      <a:pos x="15" y="74"/>
                    </a:cxn>
                    <a:cxn ang="0">
                      <a:pos x="33" y="93"/>
                    </a:cxn>
                    <a:cxn ang="0">
                      <a:pos x="33" y="129"/>
                    </a:cxn>
                    <a:cxn ang="0">
                      <a:pos x="24" y="129"/>
                    </a:cxn>
                    <a:cxn ang="0">
                      <a:pos x="24" y="103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33" h="129">
                      <a:moveTo>
                        <a:pt x="0" y="64"/>
                      </a:moveTo>
                      <a:lnTo>
                        <a:pt x="0" y="14"/>
                      </a:lnTo>
                      <a:lnTo>
                        <a:pt x="0" y="0"/>
                      </a:lnTo>
                      <a:lnTo>
                        <a:pt x="24" y="64"/>
                      </a:lnTo>
                      <a:lnTo>
                        <a:pt x="15" y="74"/>
                      </a:lnTo>
                      <a:lnTo>
                        <a:pt x="33" y="93"/>
                      </a:lnTo>
                      <a:lnTo>
                        <a:pt x="33" y="129"/>
                      </a:lnTo>
                      <a:lnTo>
                        <a:pt x="24" y="129"/>
                      </a:lnTo>
                      <a:lnTo>
                        <a:pt x="24" y="103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3" name="Freeform 24"/>
                <p:cNvSpPr>
                  <a:spLocks/>
                </p:cNvSpPr>
                <p:nvPr/>
              </p:nvSpPr>
              <p:spPr bwMode="auto">
                <a:xfrm>
                  <a:off x="4838729" y="3967173"/>
                  <a:ext cx="52388" cy="204788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0" y="14"/>
                    </a:cxn>
                    <a:cxn ang="0">
                      <a:pos x="0" y="0"/>
                    </a:cxn>
                    <a:cxn ang="0">
                      <a:pos x="24" y="64"/>
                    </a:cxn>
                    <a:cxn ang="0">
                      <a:pos x="15" y="74"/>
                    </a:cxn>
                    <a:cxn ang="0">
                      <a:pos x="33" y="93"/>
                    </a:cxn>
                    <a:cxn ang="0">
                      <a:pos x="33" y="129"/>
                    </a:cxn>
                    <a:cxn ang="0">
                      <a:pos x="24" y="129"/>
                    </a:cxn>
                    <a:cxn ang="0">
                      <a:pos x="24" y="103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33" h="129">
                      <a:moveTo>
                        <a:pt x="0" y="64"/>
                      </a:moveTo>
                      <a:lnTo>
                        <a:pt x="0" y="14"/>
                      </a:lnTo>
                      <a:lnTo>
                        <a:pt x="0" y="0"/>
                      </a:lnTo>
                      <a:lnTo>
                        <a:pt x="24" y="64"/>
                      </a:lnTo>
                      <a:lnTo>
                        <a:pt x="15" y="74"/>
                      </a:lnTo>
                      <a:lnTo>
                        <a:pt x="33" y="93"/>
                      </a:lnTo>
                      <a:lnTo>
                        <a:pt x="33" y="129"/>
                      </a:lnTo>
                      <a:lnTo>
                        <a:pt x="24" y="129"/>
                      </a:lnTo>
                      <a:lnTo>
                        <a:pt x="24" y="103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4" name="Freeform 25"/>
                <p:cNvSpPr>
                  <a:spLocks/>
                </p:cNvSpPr>
                <p:nvPr/>
              </p:nvSpPr>
              <p:spPr bwMode="auto">
                <a:xfrm>
                  <a:off x="4984779" y="4214824"/>
                  <a:ext cx="39688" cy="188913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13" y="50"/>
                    </a:cxn>
                    <a:cxn ang="0">
                      <a:pos x="0" y="0"/>
                    </a:cxn>
                    <a:cxn ang="0">
                      <a:pos x="13" y="10"/>
                    </a:cxn>
                    <a:cxn ang="0">
                      <a:pos x="25" y="50"/>
                    </a:cxn>
                    <a:cxn ang="0">
                      <a:pos x="13" y="74"/>
                    </a:cxn>
                    <a:cxn ang="0">
                      <a:pos x="25" y="119"/>
                    </a:cxn>
                    <a:cxn ang="0">
                      <a:pos x="13" y="89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25" h="119">
                      <a:moveTo>
                        <a:pt x="0" y="64"/>
                      </a:moveTo>
                      <a:lnTo>
                        <a:pt x="13" y="50"/>
                      </a:lnTo>
                      <a:lnTo>
                        <a:pt x="0" y="0"/>
                      </a:lnTo>
                      <a:lnTo>
                        <a:pt x="13" y="10"/>
                      </a:lnTo>
                      <a:lnTo>
                        <a:pt x="25" y="50"/>
                      </a:lnTo>
                      <a:lnTo>
                        <a:pt x="13" y="74"/>
                      </a:lnTo>
                      <a:lnTo>
                        <a:pt x="25" y="119"/>
                      </a:lnTo>
                      <a:lnTo>
                        <a:pt x="13" y="89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" name="Freeform 26"/>
                <p:cNvSpPr>
                  <a:spLocks/>
                </p:cNvSpPr>
                <p:nvPr/>
              </p:nvSpPr>
              <p:spPr bwMode="auto">
                <a:xfrm>
                  <a:off x="4984779" y="4214824"/>
                  <a:ext cx="39688" cy="188913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13" y="50"/>
                    </a:cxn>
                    <a:cxn ang="0">
                      <a:pos x="0" y="0"/>
                    </a:cxn>
                    <a:cxn ang="0">
                      <a:pos x="13" y="10"/>
                    </a:cxn>
                    <a:cxn ang="0">
                      <a:pos x="25" y="50"/>
                    </a:cxn>
                    <a:cxn ang="0">
                      <a:pos x="13" y="74"/>
                    </a:cxn>
                    <a:cxn ang="0">
                      <a:pos x="25" y="119"/>
                    </a:cxn>
                    <a:cxn ang="0">
                      <a:pos x="13" y="89"/>
                    </a:cxn>
                    <a:cxn ang="0">
                      <a:pos x="0" y="64"/>
                    </a:cxn>
                  </a:cxnLst>
                  <a:rect l="0" t="0" r="r" b="b"/>
                  <a:pathLst>
                    <a:path w="25" h="119">
                      <a:moveTo>
                        <a:pt x="0" y="64"/>
                      </a:moveTo>
                      <a:lnTo>
                        <a:pt x="13" y="50"/>
                      </a:lnTo>
                      <a:lnTo>
                        <a:pt x="0" y="0"/>
                      </a:lnTo>
                      <a:lnTo>
                        <a:pt x="13" y="10"/>
                      </a:lnTo>
                      <a:lnTo>
                        <a:pt x="25" y="50"/>
                      </a:lnTo>
                      <a:lnTo>
                        <a:pt x="13" y="74"/>
                      </a:lnTo>
                      <a:lnTo>
                        <a:pt x="25" y="119"/>
                      </a:lnTo>
                      <a:lnTo>
                        <a:pt x="13" y="89"/>
                      </a:lnTo>
                      <a:lnTo>
                        <a:pt x="0" y="6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4" name="Freeform 85"/>
                <p:cNvSpPr>
                  <a:spLocks/>
                </p:cNvSpPr>
                <p:nvPr/>
              </p:nvSpPr>
              <p:spPr bwMode="auto">
                <a:xfrm>
                  <a:off x="3568721" y="3357572"/>
                  <a:ext cx="209551" cy="201613"/>
                </a:xfrm>
                <a:custGeom>
                  <a:avLst/>
                  <a:gdLst/>
                  <a:ahLst/>
                  <a:cxnLst>
                    <a:cxn ang="0">
                      <a:pos x="107" y="127"/>
                    </a:cxn>
                    <a:cxn ang="0">
                      <a:pos x="97" y="127"/>
                    </a:cxn>
                    <a:cxn ang="0">
                      <a:pos x="85" y="101"/>
                    </a:cxn>
                    <a:cxn ang="0">
                      <a:pos x="75" y="101"/>
                    </a:cxn>
                    <a:cxn ang="0">
                      <a:pos x="75" y="89"/>
                    </a:cxn>
                    <a:cxn ang="0">
                      <a:pos x="64" y="65"/>
                    </a:cxn>
                    <a:cxn ang="0">
                      <a:pos x="42" y="65"/>
                    </a:cxn>
                    <a:cxn ang="0">
                      <a:pos x="20" y="75"/>
                    </a:cxn>
                    <a:cxn ang="0">
                      <a:pos x="0" y="36"/>
                    </a:cxn>
                    <a:cxn ang="0">
                      <a:pos x="0" y="24"/>
                    </a:cxn>
                    <a:cxn ang="0">
                      <a:pos x="20" y="24"/>
                    </a:cxn>
                    <a:cxn ang="0">
                      <a:pos x="20" y="0"/>
                    </a:cxn>
                    <a:cxn ang="0">
                      <a:pos x="64" y="0"/>
                    </a:cxn>
                    <a:cxn ang="0">
                      <a:pos x="75" y="10"/>
                    </a:cxn>
                    <a:cxn ang="0">
                      <a:pos x="97" y="0"/>
                    </a:cxn>
                    <a:cxn ang="0">
                      <a:pos x="116" y="50"/>
                    </a:cxn>
                    <a:cxn ang="0">
                      <a:pos x="116" y="75"/>
                    </a:cxn>
                    <a:cxn ang="0">
                      <a:pos x="132" y="101"/>
                    </a:cxn>
                    <a:cxn ang="0">
                      <a:pos x="116" y="101"/>
                    </a:cxn>
                    <a:cxn ang="0">
                      <a:pos x="116" y="115"/>
                    </a:cxn>
                    <a:cxn ang="0">
                      <a:pos x="107" y="127"/>
                    </a:cxn>
                  </a:cxnLst>
                  <a:rect l="0" t="0" r="r" b="b"/>
                  <a:pathLst>
                    <a:path w="132" h="127">
                      <a:moveTo>
                        <a:pt x="107" y="127"/>
                      </a:moveTo>
                      <a:lnTo>
                        <a:pt x="97" y="127"/>
                      </a:lnTo>
                      <a:lnTo>
                        <a:pt x="85" y="101"/>
                      </a:lnTo>
                      <a:lnTo>
                        <a:pt x="75" y="101"/>
                      </a:lnTo>
                      <a:lnTo>
                        <a:pt x="75" y="89"/>
                      </a:lnTo>
                      <a:lnTo>
                        <a:pt x="64" y="65"/>
                      </a:lnTo>
                      <a:lnTo>
                        <a:pt x="42" y="65"/>
                      </a:lnTo>
                      <a:lnTo>
                        <a:pt x="20" y="75"/>
                      </a:lnTo>
                      <a:lnTo>
                        <a:pt x="0" y="36"/>
                      </a:lnTo>
                      <a:lnTo>
                        <a:pt x="0" y="24"/>
                      </a:lnTo>
                      <a:lnTo>
                        <a:pt x="20" y="24"/>
                      </a:lnTo>
                      <a:lnTo>
                        <a:pt x="20" y="0"/>
                      </a:lnTo>
                      <a:lnTo>
                        <a:pt x="64" y="0"/>
                      </a:lnTo>
                      <a:lnTo>
                        <a:pt x="75" y="10"/>
                      </a:lnTo>
                      <a:lnTo>
                        <a:pt x="97" y="0"/>
                      </a:lnTo>
                      <a:lnTo>
                        <a:pt x="116" y="50"/>
                      </a:lnTo>
                      <a:lnTo>
                        <a:pt x="116" y="75"/>
                      </a:lnTo>
                      <a:lnTo>
                        <a:pt x="132" y="101"/>
                      </a:lnTo>
                      <a:lnTo>
                        <a:pt x="116" y="101"/>
                      </a:lnTo>
                      <a:lnTo>
                        <a:pt x="116" y="115"/>
                      </a:lnTo>
                      <a:lnTo>
                        <a:pt x="107" y="127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5" name="Freeform 86"/>
                <p:cNvSpPr>
                  <a:spLocks/>
                </p:cNvSpPr>
                <p:nvPr/>
              </p:nvSpPr>
              <p:spPr bwMode="auto">
                <a:xfrm>
                  <a:off x="3568721" y="3357572"/>
                  <a:ext cx="209551" cy="201613"/>
                </a:xfrm>
                <a:custGeom>
                  <a:avLst/>
                  <a:gdLst/>
                  <a:ahLst/>
                  <a:cxnLst>
                    <a:cxn ang="0">
                      <a:pos x="107" y="127"/>
                    </a:cxn>
                    <a:cxn ang="0">
                      <a:pos x="97" y="127"/>
                    </a:cxn>
                    <a:cxn ang="0">
                      <a:pos x="85" y="101"/>
                    </a:cxn>
                    <a:cxn ang="0">
                      <a:pos x="75" y="101"/>
                    </a:cxn>
                    <a:cxn ang="0">
                      <a:pos x="75" y="89"/>
                    </a:cxn>
                    <a:cxn ang="0">
                      <a:pos x="64" y="65"/>
                    </a:cxn>
                    <a:cxn ang="0">
                      <a:pos x="42" y="65"/>
                    </a:cxn>
                    <a:cxn ang="0">
                      <a:pos x="20" y="75"/>
                    </a:cxn>
                    <a:cxn ang="0">
                      <a:pos x="0" y="36"/>
                    </a:cxn>
                    <a:cxn ang="0">
                      <a:pos x="0" y="24"/>
                    </a:cxn>
                    <a:cxn ang="0">
                      <a:pos x="20" y="24"/>
                    </a:cxn>
                    <a:cxn ang="0">
                      <a:pos x="20" y="0"/>
                    </a:cxn>
                    <a:cxn ang="0">
                      <a:pos x="64" y="0"/>
                    </a:cxn>
                    <a:cxn ang="0">
                      <a:pos x="75" y="10"/>
                    </a:cxn>
                    <a:cxn ang="0">
                      <a:pos x="97" y="0"/>
                    </a:cxn>
                    <a:cxn ang="0">
                      <a:pos x="116" y="50"/>
                    </a:cxn>
                    <a:cxn ang="0">
                      <a:pos x="116" y="75"/>
                    </a:cxn>
                    <a:cxn ang="0">
                      <a:pos x="132" y="101"/>
                    </a:cxn>
                    <a:cxn ang="0">
                      <a:pos x="116" y="101"/>
                    </a:cxn>
                    <a:cxn ang="0">
                      <a:pos x="116" y="115"/>
                    </a:cxn>
                    <a:cxn ang="0">
                      <a:pos x="107" y="127"/>
                    </a:cxn>
                  </a:cxnLst>
                  <a:rect l="0" t="0" r="r" b="b"/>
                  <a:pathLst>
                    <a:path w="132" h="127">
                      <a:moveTo>
                        <a:pt x="107" y="127"/>
                      </a:moveTo>
                      <a:lnTo>
                        <a:pt x="97" y="127"/>
                      </a:lnTo>
                      <a:lnTo>
                        <a:pt x="85" y="101"/>
                      </a:lnTo>
                      <a:lnTo>
                        <a:pt x="75" y="101"/>
                      </a:lnTo>
                      <a:lnTo>
                        <a:pt x="75" y="89"/>
                      </a:lnTo>
                      <a:lnTo>
                        <a:pt x="64" y="65"/>
                      </a:lnTo>
                      <a:lnTo>
                        <a:pt x="42" y="65"/>
                      </a:lnTo>
                      <a:lnTo>
                        <a:pt x="20" y="75"/>
                      </a:lnTo>
                      <a:lnTo>
                        <a:pt x="0" y="36"/>
                      </a:lnTo>
                      <a:lnTo>
                        <a:pt x="0" y="24"/>
                      </a:lnTo>
                      <a:lnTo>
                        <a:pt x="20" y="24"/>
                      </a:lnTo>
                      <a:lnTo>
                        <a:pt x="20" y="0"/>
                      </a:lnTo>
                      <a:lnTo>
                        <a:pt x="64" y="0"/>
                      </a:lnTo>
                      <a:lnTo>
                        <a:pt x="75" y="10"/>
                      </a:lnTo>
                      <a:lnTo>
                        <a:pt x="97" y="0"/>
                      </a:lnTo>
                      <a:lnTo>
                        <a:pt x="116" y="50"/>
                      </a:lnTo>
                      <a:lnTo>
                        <a:pt x="116" y="75"/>
                      </a:lnTo>
                      <a:lnTo>
                        <a:pt x="132" y="101"/>
                      </a:lnTo>
                      <a:lnTo>
                        <a:pt x="116" y="101"/>
                      </a:lnTo>
                      <a:lnTo>
                        <a:pt x="116" y="115"/>
                      </a:lnTo>
                      <a:lnTo>
                        <a:pt x="107" y="127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6" name="Freeform 87"/>
                <p:cNvSpPr>
                  <a:spLocks/>
                </p:cNvSpPr>
                <p:nvPr/>
              </p:nvSpPr>
              <p:spPr bwMode="auto">
                <a:xfrm>
                  <a:off x="3844948" y="3252797"/>
                  <a:ext cx="223839" cy="223838"/>
                </a:xfrm>
                <a:custGeom>
                  <a:avLst/>
                  <a:gdLst/>
                  <a:ahLst/>
                  <a:cxnLst>
                    <a:cxn ang="0">
                      <a:pos x="131" y="64"/>
                    </a:cxn>
                    <a:cxn ang="0">
                      <a:pos x="141" y="76"/>
                    </a:cxn>
                    <a:cxn ang="0">
                      <a:pos x="131" y="90"/>
                    </a:cxn>
                    <a:cxn ang="0">
                      <a:pos x="119" y="90"/>
                    </a:cxn>
                    <a:cxn ang="0">
                      <a:pos x="109" y="101"/>
                    </a:cxn>
                    <a:cxn ang="0">
                      <a:pos x="86" y="101"/>
                    </a:cxn>
                    <a:cxn ang="0">
                      <a:pos x="42" y="101"/>
                    </a:cxn>
                    <a:cxn ang="0">
                      <a:pos x="42" y="141"/>
                    </a:cxn>
                    <a:cxn ang="0">
                      <a:pos x="33" y="130"/>
                    </a:cxn>
                    <a:cxn ang="0">
                      <a:pos x="9" y="130"/>
                    </a:cxn>
                    <a:cxn ang="0">
                      <a:pos x="0" y="116"/>
                    </a:cxn>
                    <a:cxn ang="0">
                      <a:pos x="0" y="90"/>
                    </a:cxn>
                    <a:cxn ang="0">
                      <a:pos x="18" y="50"/>
                    </a:cxn>
                    <a:cxn ang="0">
                      <a:pos x="42" y="40"/>
                    </a:cxn>
                    <a:cxn ang="0">
                      <a:pos x="76" y="11"/>
                    </a:cxn>
                    <a:cxn ang="0">
                      <a:pos x="97" y="0"/>
                    </a:cxn>
                    <a:cxn ang="0">
                      <a:pos x="97" y="25"/>
                    </a:cxn>
                    <a:cxn ang="0">
                      <a:pos x="119" y="64"/>
                    </a:cxn>
                    <a:cxn ang="0">
                      <a:pos x="131" y="64"/>
                    </a:cxn>
                  </a:cxnLst>
                  <a:rect l="0" t="0" r="r" b="b"/>
                  <a:pathLst>
                    <a:path w="141" h="141">
                      <a:moveTo>
                        <a:pt x="131" y="64"/>
                      </a:moveTo>
                      <a:lnTo>
                        <a:pt x="141" y="76"/>
                      </a:lnTo>
                      <a:lnTo>
                        <a:pt x="131" y="90"/>
                      </a:lnTo>
                      <a:lnTo>
                        <a:pt x="119" y="90"/>
                      </a:lnTo>
                      <a:lnTo>
                        <a:pt x="109" y="101"/>
                      </a:lnTo>
                      <a:lnTo>
                        <a:pt x="86" y="101"/>
                      </a:lnTo>
                      <a:lnTo>
                        <a:pt x="42" y="101"/>
                      </a:lnTo>
                      <a:lnTo>
                        <a:pt x="42" y="141"/>
                      </a:lnTo>
                      <a:lnTo>
                        <a:pt x="33" y="130"/>
                      </a:lnTo>
                      <a:lnTo>
                        <a:pt x="9" y="130"/>
                      </a:lnTo>
                      <a:lnTo>
                        <a:pt x="0" y="116"/>
                      </a:lnTo>
                      <a:lnTo>
                        <a:pt x="0" y="90"/>
                      </a:lnTo>
                      <a:lnTo>
                        <a:pt x="18" y="50"/>
                      </a:lnTo>
                      <a:lnTo>
                        <a:pt x="42" y="40"/>
                      </a:lnTo>
                      <a:lnTo>
                        <a:pt x="76" y="11"/>
                      </a:lnTo>
                      <a:lnTo>
                        <a:pt x="97" y="0"/>
                      </a:lnTo>
                      <a:lnTo>
                        <a:pt x="97" y="25"/>
                      </a:lnTo>
                      <a:lnTo>
                        <a:pt x="119" y="64"/>
                      </a:lnTo>
                      <a:lnTo>
                        <a:pt x="131" y="6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7" name="Freeform 88"/>
                <p:cNvSpPr>
                  <a:spLocks/>
                </p:cNvSpPr>
                <p:nvPr/>
              </p:nvSpPr>
              <p:spPr bwMode="auto">
                <a:xfrm>
                  <a:off x="3844948" y="3252797"/>
                  <a:ext cx="223839" cy="223838"/>
                </a:xfrm>
                <a:custGeom>
                  <a:avLst/>
                  <a:gdLst/>
                  <a:ahLst/>
                  <a:cxnLst>
                    <a:cxn ang="0">
                      <a:pos x="131" y="64"/>
                    </a:cxn>
                    <a:cxn ang="0">
                      <a:pos x="141" y="76"/>
                    </a:cxn>
                    <a:cxn ang="0">
                      <a:pos x="131" y="90"/>
                    </a:cxn>
                    <a:cxn ang="0">
                      <a:pos x="119" y="90"/>
                    </a:cxn>
                    <a:cxn ang="0">
                      <a:pos x="109" y="101"/>
                    </a:cxn>
                    <a:cxn ang="0">
                      <a:pos x="86" y="101"/>
                    </a:cxn>
                    <a:cxn ang="0">
                      <a:pos x="42" y="101"/>
                    </a:cxn>
                    <a:cxn ang="0">
                      <a:pos x="42" y="141"/>
                    </a:cxn>
                    <a:cxn ang="0">
                      <a:pos x="33" y="130"/>
                    </a:cxn>
                    <a:cxn ang="0">
                      <a:pos x="9" y="130"/>
                    </a:cxn>
                    <a:cxn ang="0">
                      <a:pos x="0" y="116"/>
                    </a:cxn>
                    <a:cxn ang="0">
                      <a:pos x="0" y="90"/>
                    </a:cxn>
                    <a:cxn ang="0">
                      <a:pos x="18" y="50"/>
                    </a:cxn>
                    <a:cxn ang="0">
                      <a:pos x="42" y="40"/>
                    </a:cxn>
                    <a:cxn ang="0">
                      <a:pos x="76" y="11"/>
                    </a:cxn>
                    <a:cxn ang="0">
                      <a:pos x="97" y="0"/>
                    </a:cxn>
                    <a:cxn ang="0">
                      <a:pos x="97" y="25"/>
                    </a:cxn>
                    <a:cxn ang="0">
                      <a:pos x="119" y="64"/>
                    </a:cxn>
                    <a:cxn ang="0">
                      <a:pos x="131" y="64"/>
                    </a:cxn>
                  </a:cxnLst>
                  <a:rect l="0" t="0" r="r" b="b"/>
                  <a:pathLst>
                    <a:path w="141" h="141">
                      <a:moveTo>
                        <a:pt x="131" y="64"/>
                      </a:moveTo>
                      <a:lnTo>
                        <a:pt x="141" y="76"/>
                      </a:lnTo>
                      <a:lnTo>
                        <a:pt x="131" y="90"/>
                      </a:lnTo>
                      <a:lnTo>
                        <a:pt x="119" y="90"/>
                      </a:lnTo>
                      <a:lnTo>
                        <a:pt x="109" y="101"/>
                      </a:lnTo>
                      <a:lnTo>
                        <a:pt x="86" y="101"/>
                      </a:lnTo>
                      <a:lnTo>
                        <a:pt x="42" y="101"/>
                      </a:lnTo>
                      <a:lnTo>
                        <a:pt x="42" y="141"/>
                      </a:lnTo>
                      <a:lnTo>
                        <a:pt x="33" y="130"/>
                      </a:lnTo>
                      <a:lnTo>
                        <a:pt x="9" y="130"/>
                      </a:lnTo>
                      <a:lnTo>
                        <a:pt x="0" y="116"/>
                      </a:lnTo>
                      <a:lnTo>
                        <a:pt x="0" y="90"/>
                      </a:lnTo>
                      <a:lnTo>
                        <a:pt x="18" y="50"/>
                      </a:lnTo>
                      <a:lnTo>
                        <a:pt x="42" y="40"/>
                      </a:lnTo>
                      <a:lnTo>
                        <a:pt x="76" y="11"/>
                      </a:lnTo>
                      <a:lnTo>
                        <a:pt x="97" y="0"/>
                      </a:lnTo>
                      <a:lnTo>
                        <a:pt x="97" y="25"/>
                      </a:lnTo>
                      <a:lnTo>
                        <a:pt x="119" y="64"/>
                      </a:lnTo>
                      <a:lnTo>
                        <a:pt x="131" y="6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8" name="Freeform 89"/>
                <p:cNvSpPr>
                  <a:spLocks/>
                </p:cNvSpPr>
                <p:nvPr/>
              </p:nvSpPr>
              <p:spPr bwMode="auto">
                <a:xfrm>
                  <a:off x="3651272" y="2862271"/>
                  <a:ext cx="469903" cy="574676"/>
                </a:xfrm>
                <a:custGeom>
                  <a:avLst/>
                  <a:gdLst/>
                  <a:ahLst/>
                  <a:cxnLst>
                    <a:cxn ang="0">
                      <a:pos x="219" y="245"/>
                    </a:cxn>
                    <a:cxn ang="0">
                      <a:pos x="198" y="256"/>
                    </a:cxn>
                    <a:cxn ang="0">
                      <a:pos x="164" y="285"/>
                    </a:cxn>
                    <a:cxn ang="0">
                      <a:pos x="140" y="296"/>
                    </a:cxn>
                    <a:cxn ang="0">
                      <a:pos x="122" y="336"/>
                    </a:cxn>
                    <a:cxn ang="0">
                      <a:pos x="122" y="362"/>
                    </a:cxn>
                    <a:cxn ang="0">
                      <a:pos x="109" y="362"/>
                    </a:cxn>
                    <a:cxn ang="0">
                      <a:pos x="100" y="362"/>
                    </a:cxn>
                    <a:cxn ang="0">
                      <a:pos x="87" y="362"/>
                    </a:cxn>
                    <a:cxn ang="0">
                      <a:pos x="79" y="362"/>
                    </a:cxn>
                    <a:cxn ang="0">
                      <a:pos x="64" y="362"/>
                    </a:cxn>
                    <a:cxn ang="0">
                      <a:pos x="45" y="310"/>
                    </a:cxn>
                    <a:cxn ang="0">
                      <a:pos x="23" y="321"/>
                    </a:cxn>
                    <a:cxn ang="0">
                      <a:pos x="12" y="310"/>
                    </a:cxn>
                    <a:cxn ang="0">
                      <a:pos x="0" y="256"/>
                    </a:cxn>
                    <a:cxn ang="0">
                      <a:pos x="12" y="231"/>
                    </a:cxn>
                    <a:cxn ang="0">
                      <a:pos x="23" y="245"/>
                    </a:cxn>
                    <a:cxn ang="0">
                      <a:pos x="33" y="231"/>
                    </a:cxn>
                    <a:cxn ang="0">
                      <a:pos x="122" y="231"/>
                    </a:cxn>
                    <a:cxn ang="0">
                      <a:pos x="100" y="0"/>
                    </a:cxn>
                    <a:cxn ang="0">
                      <a:pos x="131" y="0"/>
                    </a:cxn>
                    <a:cxn ang="0">
                      <a:pos x="231" y="101"/>
                    </a:cxn>
                    <a:cxn ang="0">
                      <a:pos x="253" y="118"/>
                    </a:cxn>
                    <a:cxn ang="0">
                      <a:pos x="275" y="129"/>
                    </a:cxn>
                    <a:cxn ang="0">
                      <a:pos x="275" y="154"/>
                    </a:cxn>
                    <a:cxn ang="0">
                      <a:pos x="296" y="154"/>
                    </a:cxn>
                    <a:cxn ang="0">
                      <a:pos x="296" y="220"/>
                    </a:cxn>
                    <a:cxn ang="0">
                      <a:pos x="286" y="231"/>
                    </a:cxn>
                    <a:cxn ang="0">
                      <a:pos x="219" y="245"/>
                    </a:cxn>
                  </a:cxnLst>
                  <a:rect l="0" t="0" r="r" b="b"/>
                  <a:pathLst>
                    <a:path w="296" h="362">
                      <a:moveTo>
                        <a:pt x="219" y="245"/>
                      </a:moveTo>
                      <a:lnTo>
                        <a:pt x="198" y="256"/>
                      </a:lnTo>
                      <a:lnTo>
                        <a:pt x="164" y="285"/>
                      </a:lnTo>
                      <a:lnTo>
                        <a:pt x="140" y="296"/>
                      </a:lnTo>
                      <a:lnTo>
                        <a:pt x="122" y="336"/>
                      </a:lnTo>
                      <a:lnTo>
                        <a:pt x="122" y="362"/>
                      </a:lnTo>
                      <a:lnTo>
                        <a:pt x="109" y="362"/>
                      </a:lnTo>
                      <a:lnTo>
                        <a:pt x="100" y="362"/>
                      </a:lnTo>
                      <a:lnTo>
                        <a:pt x="87" y="362"/>
                      </a:lnTo>
                      <a:lnTo>
                        <a:pt x="79" y="362"/>
                      </a:lnTo>
                      <a:lnTo>
                        <a:pt x="64" y="362"/>
                      </a:lnTo>
                      <a:lnTo>
                        <a:pt x="45" y="310"/>
                      </a:lnTo>
                      <a:lnTo>
                        <a:pt x="23" y="321"/>
                      </a:lnTo>
                      <a:lnTo>
                        <a:pt x="12" y="310"/>
                      </a:lnTo>
                      <a:lnTo>
                        <a:pt x="0" y="256"/>
                      </a:lnTo>
                      <a:lnTo>
                        <a:pt x="12" y="231"/>
                      </a:lnTo>
                      <a:lnTo>
                        <a:pt x="23" y="245"/>
                      </a:lnTo>
                      <a:lnTo>
                        <a:pt x="33" y="231"/>
                      </a:lnTo>
                      <a:lnTo>
                        <a:pt x="122" y="231"/>
                      </a:lnTo>
                      <a:lnTo>
                        <a:pt x="100" y="0"/>
                      </a:lnTo>
                      <a:lnTo>
                        <a:pt x="131" y="0"/>
                      </a:lnTo>
                      <a:lnTo>
                        <a:pt x="231" y="101"/>
                      </a:lnTo>
                      <a:lnTo>
                        <a:pt x="253" y="118"/>
                      </a:lnTo>
                      <a:lnTo>
                        <a:pt x="275" y="129"/>
                      </a:lnTo>
                      <a:lnTo>
                        <a:pt x="275" y="154"/>
                      </a:lnTo>
                      <a:lnTo>
                        <a:pt x="296" y="154"/>
                      </a:lnTo>
                      <a:lnTo>
                        <a:pt x="296" y="220"/>
                      </a:lnTo>
                      <a:lnTo>
                        <a:pt x="286" y="231"/>
                      </a:lnTo>
                      <a:lnTo>
                        <a:pt x="219" y="245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9" name="Freeform 90"/>
                <p:cNvSpPr>
                  <a:spLocks/>
                </p:cNvSpPr>
                <p:nvPr/>
              </p:nvSpPr>
              <p:spPr bwMode="auto">
                <a:xfrm>
                  <a:off x="3651272" y="2862271"/>
                  <a:ext cx="469903" cy="574676"/>
                </a:xfrm>
                <a:custGeom>
                  <a:avLst/>
                  <a:gdLst/>
                  <a:ahLst/>
                  <a:cxnLst>
                    <a:cxn ang="0">
                      <a:pos x="219" y="245"/>
                    </a:cxn>
                    <a:cxn ang="0">
                      <a:pos x="198" y="256"/>
                    </a:cxn>
                    <a:cxn ang="0">
                      <a:pos x="164" y="285"/>
                    </a:cxn>
                    <a:cxn ang="0">
                      <a:pos x="140" y="296"/>
                    </a:cxn>
                    <a:cxn ang="0">
                      <a:pos x="122" y="336"/>
                    </a:cxn>
                    <a:cxn ang="0">
                      <a:pos x="122" y="362"/>
                    </a:cxn>
                    <a:cxn ang="0">
                      <a:pos x="109" y="362"/>
                    </a:cxn>
                    <a:cxn ang="0">
                      <a:pos x="100" y="362"/>
                    </a:cxn>
                    <a:cxn ang="0">
                      <a:pos x="87" y="362"/>
                    </a:cxn>
                    <a:cxn ang="0">
                      <a:pos x="79" y="362"/>
                    </a:cxn>
                    <a:cxn ang="0">
                      <a:pos x="64" y="362"/>
                    </a:cxn>
                    <a:cxn ang="0">
                      <a:pos x="45" y="310"/>
                    </a:cxn>
                    <a:cxn ang="0">
                      <a:pos x="23" y="321"/>
                    </a:cxn>
                    <a:cxn ang="0">
                      <a:pos x="12" y="310"/>
                    </a:cxn>
                    <a:cxn ang="0">
                      <a:pos x="0" y="256"/>
                    </a:cxn>
                    <a:cxn ang="0">
                      <a:pos x="12" y="231"/>
                    </a:cxn>
                    <a:cxn ang="0">
                      <a:pos x="23" y="245"/>
                    </a:cxn>
                    <a:cxn ang="0">
                      <a:pos x="33" y="231"/>
                    </a:cxn>
                    <a:cxn ang="0">
                      <a:pos x="122" y="231"/>
                    </a:cxn>
                    <a:cxn ang="0">
                      <a:pos x="100" y="0"/>
                    </a:cxn>
                    <a:cxn ang="0">
                      <a:pos x="131" y="0"/>
                    </a:cxn>
                    <a:cxn ang="0">
                      <a:pos x="231" y="101"/>
                    </a:cxn>
                    <a:cxn ang="0">
                      <a:pos x="253" y="118"/>
                    </a:cxn>
                    <a:cxn ang="0">
                      <a:pos x="275" y="129"/>
                    </a:cxn>
                    <a:cxn ang="0">
                      <a:pos x="275" y="154"/>
                    </a:cxn>
                    <a:cxn ang="0">
                      <a:pos x="296" y="154"/>
                    </a:cxn>
                    <a:cxn ang="0">
                      <a:pos x="296" y="220"/>
                    </a:cxn>
                    <a:cxn ang="0">
                      <a:pos x="286" y="231"/>
                    </a:cxn>
                    <a:cxn ang="0">
                      <a:pos x="219" y="245"/>
                    </a:cxn>
                  </a:cxnLst>
                  <a:rect l="0" t="0" r="r" b="b"/>
                  <a:pathLst>
                    <a:path w="296" h="362">
                      <a:moveTo>
                        <a:pt x="219" y="245"/>
                      </a:moveTo>
                      <a:lnTo>
                        <a:pt x="198" y="256"/>
                      </a:lnTo>
                      <a:lnTo>
                        <a:pt x="164" y="285"/>
                      </a:lnTo>
                      <a:lnTo>
                        <a:pt x="140" y="296"/>
                      </a:lnTo>
                      <a:lnTo>
                        <a:pt x="122" y="336"/>
                      </a:lnTo>
                      <a:lnTo>
                        <a:pt x="122" y="362"/>
                      </a:lnTo>
                      <a:lnTo>
                        <a:pt x="109" y="362"/>
                      </a:lnTo>
                      <a:lnTo>
                        <a:pt x="100" y="362"/>
                      </a:lnTo>
                      <a:lnTo>
                        <a:pt x="87" y="362"/>
                      </a:lnTo>
                      <a:lnTo>
                        <a:pt x="79" y="362"/>
                      </a:lnTo>
                      <a:lnTo>
                        <a:pt x="64" y="362"/>
                      </a:lnTo>
                      <a:lnTo>
                        <a:pt x="45" y="310"/>
                      </a:lnTo>
                      <a:lnTo>
                        <a:pt x="23" y="321"/>
                      </a:lnTo>
                      <a:lnTo>
                        <a:pt x="12" y="310"/>
                      </a:lnTo>
                      <a:lnTo>
                        <a:pt x="0" y="256"/>
                      </a:lnTo>
                      <a:lnTo>
                        <a:pt x="12" y="231"/>
                      </a:lnTo>
                      <a:lnTo>
                        <a:pt x="23" y="245"/>
                      </a:lnTo>
                      <a:lnTo>
                        <a:pt x="33" y="231"/>
                      </a:lnTo>
                      <a:lnTo>
                        <a:pt x="122" y="231"/>
                      </a:lnTo>
                      <a:lnTo>
                        <a:pt x="100" y="0"/>
                      </a:lnTo>
                      <a:lnTo>
                        <a:pt x="131" y="0"/>
                      </a:lnTo>
                      <a:lnTo>
                        <a:pt x="231" y="101"/>
                      </a:lnTo>
                      <a:lnTo>
                        <a:pt x="253" y="118"/>
                      </a:lnTo>
                      <a:lnTo>
                        <a:pt x="275" y="129"/>
                      </a:lnTo>
                      <a:lnTo>
                        <a:pt x="275" y="154"/>
                      </a:lnTo>
                      <a:lnTo>
                        <a:pt x="296" y="154"/>
                      </a:lnTo>
                      <a:lnTo>
                        <a:pt x="296" y="220"/>
                      </a:lnTo>
                      <a:lnTo>
                        <a:pt x="286" y="231"/>
                      </a:lnTo>
                      <a:lnTo>
                        <a:pt x="219" y="245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1" name="Freeform 92"/>
                <p:cNvSpPr>
                  <a:spLocks/>
                </p:cNvSpPr>
                <p:nvPr/>
              </p:nvSpPr>
              <p:spPr bwMode="auto">
                <a:xfrm>
                  <a:off x="4629177" y="2947996"/>
                  <a:ext cx="476253" cy="760414"/>
                </a:xfrm>
                <a:custGeom>
                  <a:avLst/>
                  <a:gdLst/>
                  <a:ahLst/>
                  <a:cxnLst>
                    <a:cxn ang="0">
                      <a:pos x="253" y="435"/>
                    </a:cxn>
                    <a:cxn ang="0">
                      <a:pos x="253" y="450"/>
                    </a:cxn>
                    <a:cxn ang="0">
                      <a:pos x="232" y="450"/>
                    </a:cxn>
                    <a:cxn ang="0">
                      <a:pos x="223" y="460"/>
                    </a:cxn>
                    <a:cxn ang="0">
                      <a:pos x="186" y="479"/>
                    </a:cxn>
                    <a:cxn ang="0">
                      <a:pos x="165" y="479"/>
                    </a:cxn>
                    <a:cxn ang="0">
                      <a:pos x="146" y="450"/>
                    </a:cxn>
                    <a:cxn ang="0">
                      <a:pos x="122" y="450"/>
                    </a:cxn>
                    <a:cxn ang="0">
                      <a:pos x="110" y="435"/>
                    </a:cxn>
                    <a:cxn ang="0">
                      <a:pos x="54" y="359"/>
                    </a:cxn>
                    <a:cxn ang="0">
                      <a:pos x="34" y="347"/>
                    </a:cxn>
                    <a:cxn ang="0">
                      <a:pos x="34" y="323"/>
                    </a:cxn>
                    <a:cxn ang="0">
                      <a:pos x="12" y="294"/>
                    </a:cxn>
                    <a:cxn ang="0">
                      <a:pos x="24" y="282"/>
                    </a:cxn>
                    <a:cxn ang="0">
                      <a:pos x="0" y="242"/>
                    </a:cxn>
                    <a:cxn ang="0">
                      <a:pos x="24" y="177"/>
                    </a:cxn>
                    <a:cxn ang="0">
                      <a:pos x="34" y="177"/>
                    </a:cxn>
                    <a:cxn ang="0">
                      <a:pos x="34" y="167"/>
                    </a:cxn>
                    <a:cxn ang="0">
                      <a:pos x="34" y="86"/>
                    </a:cxn>
                    <a:cxn ang="0">
                      <a:pos x="34" y="76"/>
                    </a:cxn>
                    <a:cxn ang="0">
                      <a:pos x="54" y="76"/>
                    </a:cxn>
                    <a:cxn ang="0">
                      <a:pos x="54" y="21"/>
                    </a:cxn>
                    <a:cxn ang="0">
                      <a:pos x="198" y="21"/>
                    </a:cxn>
                    <a:cxn ang="0">
                      <a:pos x="223" y="21"/>
                    </a:cxn>
                    <a:cxn ang="0">
                      <a:pos x="242" y="0"/>
                    </a:cxn>
                    <a:cxn ang="0">
                      <a:pos x="242" y="11"/>
                    </a:cxn>
                    <a:cxn ang="0">
                      <a:pos x="262" y="21"/>
                    </a:cxn>
                    <a:cxn ang="0">
                      <a:pos x="287" y="112"/>
                    </a:cxn>
                    <a:cxn ang="0">
                      <a:pos x="300" y="126"/>
                    </a:cxn>
                    <a:cxn ang="0">
                      <a:pos x="300" y="141"/>
                    </a:cxn>
                    <a:cxn ang="0">
                      <a:pos x="275" y="152"/>
                    </a:cxn>
                    <a:cxn ang="0">
                      <a:pos x="262" y="242"/>
                    </a:cxn>
                    <a:cxn ang="0">
                      <a:pos x="232" y="308"/>
                    </a:cxn>
                    <a:cxn ang="0">
                      <a:pos x="223" y="359"/>
                    </a:cxn>
                    <a:cxn ang="0">
                      <a:pos x="207" y="359"/>
                    </a:cxn>
                    <a:cxn ang="0">
                      <a:pos x="207" y="373"/>
                    </a:cxn>
                    <a:cxn ang="0">
                      <a:pos x="223" y="385"/>
                    </a:cxn>
                    <a:cxn ang="0">
                      <a:pos x="242" y="424"/>
                    </a:cxn>
                    <a:cxn ang="0">
                      <a:pos x="253" y="435"/>
                    </a:cxn>
                  </a:cxnLst>
                  <a:rect l="0" t="0" r="r" b="b"/>
                  <a:pathLst>
                    <a:path w="300" h="479">
                      <a:moveTo>
                        <a:pt x="253" y="435"/>
                      </a:moveTo>
                      <a:lnTo>
                        <a:pt x="253" y="450"/>
                      </a:lnTo>
                      <a:lnTo>
                        <a:pt x="232" y="450"/>
                      </a:lnTo>
                      <a:lnTo>
                        <a:pt x="223" y="460"/>
                      </a:lnTo>
                      <a:lnTo>
                        <a:pt x="186" y="479"/>
                      </a:lnTo>
                      <a:lnTo>
                        <a:pt x="165" y="479"/>
                      </a:lnTo>
                      <a:lnTo>
                        <a:pt x="146" y="450"/>
                      </a:lnTo>
                      <a:lnTo>
                        <a:pt x="122" y="450"/>
                      </a:lnTo>
                      <a:lnTo>
                        <a:pt x="110" y="435"/>
                      </a:lnTo>
                      <a:lnTo>
                        <a:pt x="54" y="359"/>
                      </a:lnTo>
                      <a:lnTo>
                        <a:pt x="34" y="347"/>
                      </a:lnTo>
                      <a:lnTo>
                        <a:pt x="34" y="323"/>
                      </a:lnTo>
                      <a:lnTo>
                        <a:pt x="12" y="294"/>
                      </a:lnTo>
                      <a:lnTo>
                        <a:pt x="24" y="282"/>
                      </a:lnTo>
                      <a:lnTo>
                        <a:pt x="0" y="242"/>
                      </a:lnTo>
                      <a:lnTo>
                        <a:pt x="24" y="177"/>
                      </a:lnTo>
                      <a:lnTo>
                        <a:pt x="34" y="177"/>
                      </a:lnTo>
                      <a:lnTo>
                        <a:pt x="34" y="167"/>
                      </a:lnTo>
                      <a:lnTo>
                        <a:pt x="34" y="86"/>
                      </a:lnTo>
                      <a:lnTo>
                        <a:pt x="34" y="76"/>
                      </a:lnTo>
                      <a:lnTo>
                        <a:pt x="54" y="76"/>
                      </a:lnTo>
                      <a:lnTo>
                        <a:pt x="54" y="21"/>
                      </a:lnTo>
                      <a:lnTo>
                        <a:pt x="198" y="21"/>
                      </a:lnTo>
                      <a:lnTo>
                        <a:pt x="223" y="21"/>
                      </a:lnTo>
                      <a:lnTo>
                        <a:pt x="242" y="0"/>
                      </a:lnTo>
                      <a:lnTo>
                        <a:pt x="242" y="11"/>
                      </a:lnTo>
                      <a:lnTo>
                        <a:pt x="262" y="21"/>
                      </a:lnTo>
                      <a:lnTo>
                        <a:pt x="287" y="112"/>
                      </a:lnTo>
                      <a:lnTo>
                        <a:pt x="300" y="126"/>
                      </a:lnTo>
                      <a:lnTo>
                        <a:pt x="300" y="141"/>
                      </a:lnTo>
                      <a:lnTo>
                        <a:pt x="275" y="152"/>
                      </a:lnTo>
                      <a:lnTo>
                        <a:pt x="262" y="242"/>
                      </a:lnTo>
                      <a:lnTo>
                        <a:pt x="232" y="308"/>
                      </a:lnTo>
                      <a:lnTo>
                        <a:pt x="223" y="359"/>
                      </a:lnTo>
                      <a:lnTo>
                        <a:pt x="207" y="359"/>
                      </a:lnTo>
                      <a:lnTo>
                        <a:pt x="207" y="373"/>
                      </a:lnTo>
                      <a:lnTo>
                        <a:pt x="223" y="385"/>
                      </a:lnTo>
                      <a:lnTo>
                        <a:pt x="242" y="424"/>
                      </a:lnTo>
                      <a:lnTo>
                        <a:pt x="253" y="435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2" name="Freeform 93"/>
                <p:cNvSpPr>
                  <a:spLocks/>
                </p:cNvSpPr>
                <p:nvPr/>
              </p:nvSpPr>
              <p:spPr bwMode="auto">
                <a:xfrm>
                  <a:off x="4264050" y="2555883"/>
                  <a:ext cx="450853" cy="528639"/>
                </a:xfrm>
                <a:custGeom>
                  <a:avLst/>
                  <a:gdLst/>
                  <a:ahLst/>
                  <a:cxnLst>
                    <a:cxn ang="0">
                      <a:pos x="284" y="268"/>
                    </a:cxn>
                    <a:cxn ang="0">
                      <a:pos x="284" y="322"/>
                    </a:cxn>
                    <a:cxn ang="0">
                      <a:pos x="263" y="322"/>
                    </a:cxn>
                    <a:cxn ang="0">
                      <a:pos x="263" y="333"/>
                    </a:cxn>
                    <a:cxn ang="0">
                      <a:pos x="131" y="246"/>
                    </a:cxn>
                    <a:cxn ang="0">
                      <a:pos x="97" y="246"/>
                    </a:cxn>
                    <a:cxn ang="0">
                      <a:pos x="86" y="231"/>
                    </a:cxn>
                    <a:cxn ang="0">
                      <a:pos x="45" y="231"/>
                    </a:cxn>
                    <a:cxn ang="0">
                      <a:pos x="33" y="203"/>
                    </a:cxn>
                    <a:cxn ang="0">
                      <a:pos x="21" y="203"/>
                    </a:cxn>
                    <a:cxn ang="0">
                      <a:pos x="0" y="167"/>
                    </a:cxn>
                    <a:cxn ang="0">
                      <a:pos x="9" y="155"/>
                    </a:cxn>
                    <a:cxn ang="0">
                      <a:pos x="9" y="126"/>
                    </a:cxn>
                    <a:cxn ang="0">
                      <a:pos x="9" y="90"/>
                    </a:cxn>
                    <a:cxn ang="0">
                      <a:pos x="0" y="76"/>
                    </a:cxn>
                    <a:cxn ang="0">
                      <a:pos x="0" y="65"/>
                    </a:cxn>
                    <a:cxn ang="0">
                      <a:pos x="9" y="65"/>
                    </a:cxn>
                    <a:cxn ang="0">
                      <a:pos x="9" y="37"/>
                    </a:cxn>
                    <a:cxn ang="0">
                      <a:pos x="33" y="25"/>
                    </a:cxn>
                    <a:cxn ang="0">
                      <a:pos x="33" y="0"/>
                    </a:cxn>
                    <a:cxn ang="0">
                      <a:pos x="54" y="11"/>
                    </a:cxn>
                    <a:cxn ang="0">
                      <a:pos x="86" y="11"/>
                    </a:cxn>
                    <a:cxn ang="0">
                      <a:pos x="109" y="25"/>
                    </a:cxn>
                    <a:cxn ang="0">
                      <a:pos x="109" y="37"/>
                    </a:cxn>
                    <a:cxn ang="0">
                      <a:pos x="140" y="54"/>
                    </a:cxn>
                    <a:cxn ang="0">
                      <a:pos x="161" y="65"/>
                    </a:cxn>
                    <a:cxn ang="0">
                      <a:pos x="177" y="76"/>
                    </a:cxn>
                    <a:cxn ang="0">
                      <a:pos x="186" y="65"/>
                    </a:cxn>
                    <a:cxn ang="0">
                      <a:pos x="186" y="25"/>
                    </a:cxn>
                    <a:cxn ang="0">
                      <a:pos x="219" y="11"/>
                    </a:cxn>
                    <a:cxn ang="0">
                      <a:pos x="241" y="11"/>
                    </a:cxn>
                    <a:cxn ang="0">
                      <a:pos x="241" y="25"/>
                    </a:cxn>
                    <a:cxn ang="0">
                      <a:pos x="275" y="37"/>
                    </a:cxn>
                    <a:cxn ang="0">
                      <a:pos x="275" y="76"/>
                    </a:cxn>
                    <a:cxn ang="0">
                      <a:pos x="275" y="112"/>
                    </a:cxn>
                    <a:cxn ang="0">
                      <a:pos x="284" y="268"/>
                    </a:cxn>
                  </a:cxnLst>
                  <a:rect l="0" t="0" r="r" b="b"/>
                  <a:pathLst>
                    <a:path w="284" h="333">
                      <a:moveTo>
                        <a:pt x="284" y="268"/>
                      </a:moveTo>
                      <a:lnTo>
                        <a:pt x="284" y="322"/>
                      </a:lnTo>
                      <a:lnTo>
                        <a:pt x="263" y="322"/>
                      </a:lnTo>
                      <a:lnTo>
                        <a:pt x="263" y="333"/>
                      </a:lnTo>
                      <a:lnTo>
                        <a:pt x="131" y="246"/>
                      </a:lnTo>
                      <a:lnTo>
                        <a:pt x="97" y="246"/>
                      </a:lnTo>
                      <a:lnTo>
                        <a:pt x="86" y="231"/>
                      </a:lnTo>
                      <a:lnTo>
                        <a:pt x="45" y="231"/>
                      </a:lnTo>
                      <a:lnTo>
                        <a:pt x="33" y="203"/>
                      </a:lnTo>
                      <a:lnTo>
                        <a:pt x="21" y="203"/>
                      </a:lnTo>
                      <a:lnTo>
                        <a:pt x="0" y="167"/>
                      </a:lnTo>
                      <a:lnTo>
                        <a:pt x="9" y="155"/>
                      </a:lnTo>
                      <a:lnTo>
                        <a:pt x="9" y="126"/>
                      </a:lnTo>
                      <a:lnTo>
                        <a:pt x="9" y="90"/>
                      </a:lnTo>
                      <a:lnTo>
                        <a:pt x="0" y="76"/>
                      </a:lnTo>
                      <a:lnTo>
                        <a:pt x="0" y="65"/>
                      </a:lnTo>
                      <a:lnTo>
                        <a:pt x="9" y="65"/>
                      </a:lnTo>
                      <a:lnTo>
                        <a:pt x="9" y="37"/>
                      </a:lnTo>
                      <a:lnTo>
                        <a:pt x="33" y="25"/>
                      </a:lnTo>
                      <a:lnTo>
                        <a:pt x="33" y="0"/>
                      </a:lnTo>
                      <a:lnTo>
                        <a:pt x="54" y="11"/>
                      </a:lnTo>
                      <a:lnTo>
                        <a:pt x="86" y="11"/>
                      </a:lnTo>
                      <a:lnTo>
                        <a:pt x="109" y="25"/>
                      </a:lnTo>
                      <a:lnTo>
                        <a:pt x="109" y="37"/>
                      </a:lnTo>
                      <a:lnTo>
                        <a:pt x="140" y="54"/>
                      </a:lnTo>
                      <a:lnTo>
                        <a:pt x="161" y="65"/>
                      </a:lnTo>
                      <a:lnTo>
                        <a:pt x="177" y="76"/>
                      </a:lnTo>
                      <a:lnTo>
                        <a:pt x="186" y="65"/>
                      </a:lnTo>
                      <a:lnTo>
                        <a:pt x="186" y="25"/>
                      </a:lnTo>
                      <a:lnTo>
                        <a:pt x="219" y="11"/>
                      </a:lnTo>
                      <a:lnTo>
                        <a:pt x="241" y="11"/>
                      </a:lnTo>
                      <a:lnTo>
                        <a:pt x="241" y="25"/>
                      </a:lnTo>
                      <a:lnTo>
                        <a:pt x="275" y="37"/>
                      </a:lnTo>
                      <a:lnTo>
                        <a:pt x="275" y="76"/>
                      </a:lnTo>
                      <a:lnTo>
                        <a:pt x="275" y="112"/>
                      </a:lnTo>
                      <a:lnTo>
                        <a:pt x="284" y="268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3" name="Freeform 94"/>
                <p:cNvSpPr>
                  <a:spLocks/>
                </p:cNvSpPr>
                <p:nvPr/>
              </p:nvSpPr>
              <p:spPr bwMode="auto">
                <a:xfrm>
                  <a:off x="4264050" y="2555883"/>
                  <a:ext cx="450853" cy="528639"/>
                </a:xfrm>
                <a:custGeom>
                  <a:avLst/>
                  <a:gdLst/>
                  <a:ahLst/>
                  <a:cxnLst>
                    <a:cxn ang="0">
                      <a:pos x="284" y="268"/>
                    </a:cxn>
                    <a:cxn ang="0">
                      <a:pos x="284" y="322"/>
                    </a:cxn>
                    <a:cxn ang="0">
                      <a:pos x="263" y="322"/>
                    </a:cxn>
                    <a:cxn ang="0">
                      <a:pos x="263" y="333"/>
                    </a:cxn>
                    <a:cxn ang="0">
                      <a:pos x="131" y="246"/>
                    </a:cxn>
                    <a:cxn ang="0">
                      <a:pos x="97" y="246"/>
                    </a:cxn>
                    <a:cxn ang="0">
                      <a:pos x="86" y="231"/>
                    </a:cxn>
                    <a:cxn ang="0">
                      <a:pos x="45" y="231"/>
                    </a:cxn>
                    <a:cxn ang="0">
                      <a:pos x="33" y="203"/>
                    </a:cxn>
                    <a:cxn ang="0">
                      <a:pos x="21" y="203"/>
                    </a:cxn>
                    <a:cxn ang="0">
                      <a:pos x="0" y="167"/>
                    </a:cxn>
                    <a:cxn ang="0">
                      <a:pos x="9" y="155"/>
                    </a:cxn>
                    <a:cxn ang="0">
                      <a:pos x="9" y="126"/>
                    </a:cxn>
                    <a:cxn ang="0">
                      <a:pos x="9" y="90"/>
                    </a:cxn>
                    <a:cxn ang="0">
                      <a:pos x="0" y="76"/>
                    </a:cxn>
                    <a:cxn ang="0">
                      <a:pos x="0" y="65"/>
                    </a:cxn>
                    <a:cxn ang="0">
                      <a:pos x="9" y="65"/>
                    </a:cxn>
                    <a:cxn ang="0">
                      <a:pos x="9" y="37"/>
                    </a:cxn>
                    <a:cxn ang="0">
                      <a:pos x="33" y="25"/>
                    </a:cxn>
                    <a:cxn ang="0">
                      <a:pos x="33" y="0"/>
                    </a:cxn>
                    <a:cxn ang="0">
                      <a:pos x="54" y="11"/>
                    </a:cxn>
                    <a:cxn ang="0">
                      <a:pos x="86" y="11"/>
                    </a:cxn>
                    <a:cxn ang="0">
                      <a:pos x="109" y="25"/>
                    </a:cxn>
                    <a:cxn ang="0">
                      <a:pos x="109" y="37"/>
                    </a:cxn>
                    <a:cxn ang="0">
                      <a:pos x="140" y="54"/>
                    </a:cxn>
                    <a:cxn ang="0">
                      <a:pos x="161" y="65"/>
                    </a:cxn>
                    <a:cxn ang="0">
                      <a:pos x="177" y="76"/>
                    </a:cxn>
                    <a:cxn ang="0">
                      <a:pos x="186" y="65"/>
                    </a:cxn>
                    <a:cxn ang="0">
                      <a:pos x="186" y="25"/>
                    </a:cxn>
                    <a:cxn ang="0">
                      <a:pos x="219" y="11"/>
                    </a:cxn>
                    <a:cxn ang="0">
                      <a:pos x="241" y="11"/>
                    </a:cxn>
                    <a:cxn ang="0">
                      <a:pos x="241" y="25"/>
                    </a:cxn>
                    <a:cxn ang="0">
                      <a:pos x="275" y="37"/>
                    </a:cxn>
                    <a:cxn ang="0">
                      <a:pos x="275" y="76"/>
                    </a:cxn>
                    <a:cxn ang="0">
                      <a:pos x="275" y="112"/>
                    </a:cxn>
                    <a:cxn ang="0">
                      <a:pos x="284" y="268"/>
                    </a:cxn>
                  </a:cxnLst>
                  <a:rect l="0" t="0" r="r" b="b"/>
                  <a:pathLst>
                    <a:path w="284" h="333">
                      <a:moveTo>
                        <a:pt x="284" y="268"/>
                      </a:moveTo>
                      <a:lnTo>
                        <a:pt x="284" y="322"/>
                      </a:lnTo>
                      <a:lnTo>
                        <a:pt x="263" y="322"/>
                      </a:lnTo>
                      <a:lnTo>
                        <a:pt x="263" y="333"/>
                      </a:lnTo>
                      <a:lnTo>
                        <a:pt x="131" y="246"/>
                      </a:lnTo>
                      <a:lnTo>
                        <a:pt x="97" y="246"/>
                      </a:lnTo>
                      <a:lnTo>
                        <a:pt x="86" y="231"/>
                      </a:lnTo>
                      <a:lnTo>
                        <a:pt x="45" y="231"/>
                      </a:lnTo>
                      <a:lnTo>
                        <a:pt x="33" y="203"/>
                      </a:lnTo>
                      <a:lnTo>
                        <a:pt x="21" y="203"/>
                      </a:lnTo>
                      <a:lnTo>
                        <a:pt x="0" y="167"/>
                      </a:lnTo>
                      <a:lnTo>
                        <a:pt x="9" y="155"/>
                      </a:lnTo>
                      <a:lnTo>
                        <a:pt x="9" y="126"/>
                      </a:lnTo>
                      <a:lnTo>
                        <a:pt x="9" y="90"/>
                      </a:lnTo>
                      <a:lnTo>
                        <a:pt x="0" y="76"/>
                      </a:lnTo>
                      <a:lnTo>
                        <a:pt x="0" y="65"/>
                      </a:lnTo>
                      <a:lnTo>
                        <a:pt x="9" y="65"/>
                      </a:lnTo>
                      <a:lnTo>
                        <a:pt x="9" y="37"/>
                      </a:lnTo>
                      <a:lnTo>
                        <a:pt x="33" y="25"/>
                      </a:lnTo>
                      <a:lnTo>
                        <a:pt x="33" y="0"/>
                      </a:lnTo>
                      <a:lnTo>
                        <a:pt x="54" y="11"/>
                      </a:lnTo>
                      <a:lnTo>
                        <a:pt x="86" y="11"/>
                      </a:lnTo>
                      <a:lnTo>
                        <a:pt x="109" y="25"/>
                      </a:lnTo>
                      <a:lnTo>
                        <a:pt x="109" y="37"/>
                      </a:lnTo>
                      <a:lnTo>
                        <a:pt x="140" y="54"/>
                      </a:lnTo>
                      <a:lnTo>
                        <a:pt x="161" y="65"/>
                      </a:lnTo>
                      <a:lnTo>
                        <a:pt x="177" y="76"/>
                      </a:lnTo>
                      <a:lnTo>
                        <a:pt x="186" y="65"/>
                      </a:lnTo>
                      <a:lnTo>
                        <a:pt x="186" y="25"/>
                      </a:lnTo>
                      <a:lnTo>
                        <a:pt x="219" y="11"/>
                      </a:lnTo>
                      <a:lnTo>
                        <a:pt x="241" y="11"/>
                      </a:lnTo>
                      <a:lnTo>
                        <a:pt x="241" y="25"/>
                      </a:lnTo>
                      <a:lnTo>
                        <a:pt x="275" y="37"/>
                      </a:lnTo>
                      <a:lnTo>
                        <a:pt x="275" y="76"/>
                      </a:lnTo>
                      <a:lnTo>
                        <a:pt x="275" y="112"/>
                      </a:lnTo>
                      <a:lnTo>
                        <a:pt x="284" y="268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5" name="Freeform 96"/>
                <p:cNvSpPr>
                  <a:spLocks/>
                </p:cNvSpPr>
                <p:nvPr/>
              </p:nvSpPr>
              <p:spPr bwMode="auto">
                <a:xfrm>
                  <a:off x="3754460" y="2414595"/>
                  <a:ext cx="582616" cy="695326"/>
                </a:xfrm>
                <a:custGeom>
                  <a:avLst/>
                  <a:gdLst/>
                  <a:ahLst/>
                  <a:cxnLst>
                    <a:cxn ang="0">
                      <a:pos x="299" y="0"/>
                    </a:cxn>
                    <a:cxn ang="0">
                      <a:pos x="308" y="0"/>
                    </a:cxn>
                    <a:cxn ang="0">
                      <a:pos x="308" y="10"/>
                    </a:cxn>
                    <a:cxn ang="0">
                      <a:pos x="308" y="53"/>
                    </a:cxn>
                    <a:cxn ang="0">
                      <a:pos x="290" y="76"/>
                    </a:cxn>
                    <a:cxn ang="0">
                      <a:pos x="299" y="101"/>
                    </a:cxn>
                    <a:cxn ang="0">
                      <a:pos x="321" y="115"/>
                    </a:cxn>
                    <a:cxn ang="0">
                      <a:pos x="321" y="155"/>
                    </a:cxn>
                    <a:cxn ang="0">
                      <a:pos x="321" y="165"/>
                    </a:cxn>
                    <a:cxn ang="0">
                      <a:pos x="330" y="180"/>
                    </a:cxn>
                    <a:cxn ang="0">
                      <a:pos x="330" y="216"/>
                    </a:cxn>
                    <a:cxn ang="0">
                      <a:pos x="330" y="246"/>
                    </a:cxn>
                    <a:cxn ang="0">
                      <a:pos x="321" y="256"/>
                    </a:cxn>
                    <a:cxn ang="0">
                      <a:pos x="343" y="292"/>
                    </a:cxn>
                    <a:cxn ang="0">
                      <a:pos x="354" y="292"/>
                    </a:cxn>
                    <a:cxn ang="0">
                      <a:pos x="367" y="321"/>
                    </a:cxn>
                    <a:cxn ang="0">
                      <a:pos x="253" y="422"/>
                    </a:cxn>
                    <a:cxn ang="0">
                      <a:pos x="232" y="438"/>
                    </a:cxn>
                    <a:cxn ang="0">
                      <a:pos x="211" y="438"/>
                    </a:cxn>
                    <a:cxn ang="0">
                      <a:pos x="211" y="412"/>
                    </a:cxn>
                    <a:cxn ang="0">
                      <a:pos x="189" y="400"/>
                    </a:cxn>
                    <a:cxn ang="0">
                      <a:pos x="167" y="383"/>
                    </a:cxn>
                    <a:cxn ang="0">
                      <a:pos x="67" y="282"/>
                    </a:cxn>
                    <a:cxn ang="0">
                      <a:pos x="0" y="230"/>
                    </a:cxn>
                    <a:cxn ang="0">
                      <a:pos x="0" y="216"/>
                    </a:cxn>
                    <a:cxn ang="0">
                      <a:pos x="0" y="191"/>
                    </a:cxn>
                    <a:cxn ang="0">
                      <a:pos x="15" y="180"/>
                    </a:cxn>
                    <a:cxn ang="0">
                      <a:pos x="67" y="165"/>
                    </a:cxn>
                    <a:cxn ang="0">
                      <a:pos x="91" y="144"/>
                    </a:cxn>
                    <a:cxn ang="0">
                      <a:pos x="91" y="126"/>
                    </a:cxn>
                    <a:cxn ang="0">
                      <a:pos x="134" y="115"/>
                    </a:cxn>
                    <a:cxn ang="0">
                      <a:pos x="134" y="53"/>
                    </a:cxn>
                    <a:cxn ang="0">
                      <a:pos x="122" y="36"/>
                    </a:cxn>
                    <a:cxn ang="0">
                      <a:pos x="177" y="10"/>
                    </a:cxn>
                    <a:cxn ang="0">
                      <a:pos x="232" y="0"/>
                    </a:cxn>
                    <a:cxn ang="0">
                      <a:pos x="253" y="0"/>
                    </a:cxn>
                    <a:cxn ang="0">
                      <a:pos x="266" y="0"/>
                    </a:cxn>
                    <a:cxn ang="0">
                      <a:pos x="299" y="0"/>
                    </a:cxn>
                  </a:cxnLst>
                  <a:rect l="0" t="0" r="r" b="b"/>
                  <a:pathLst>
                    <a:path w="367" h="438">
                      <a:moveTo>
                        <a:pt x="299" y="0"/>
                      </a:moveTo>
                      <a:lnTo>
                        <a:pt x="308" y="0"/>
                      </a:lnTo>
                      <a:lnTo>
                        <a:pt x="308" y="10"/>
                      </a:lnTo>
                      <a:lnTo>
                        <a:pt x="308" y="53"/>
                      </a:lnTo>
                      <a:lnTo>
                        <a:pt x="290" y="76"/>
                      </a:lnTo>
                      <a:lnTo>
                        <a:pt x="299" y="101"/>
                      </a:lnTo>
                      <a:lnTo>
                        <a:pt x="321" y="115"/>
                      </a:lnTo>
                      <a:lnTo>
                        <a:pt x="321" y="155"/>
                      </a:lnTo>
                      <a:lnTo>
                        <a:pt x="321" y="165"/>
                      </a:lnTo>
                      <a:lnTo>
                        <a:pt x="330" y="180"/>
                      </a:lnTo>
                      <a:lnTo>
                        <a:pt x="330" y="216"/>
                      </a:lnTo>
                      <a:lnTo>
                        <a:pt x="330" y="246"/>
                      </a:lnTo>
                      <a:lnTo>
                        <a:pt x="321" y="256"/>
                      </a:lnTo>
                      <a:lnTo>
                        <a:pt x="343" y="292"/>
                      </a:lnTo>
                      <a:lnTo>
                        <a:pt x="354" y="292"/>
                      </a:lnTo>
                      <a:lnTo>
                        <a:pt x="367" y="321"/>
                      </a:lnTo>
                      <a:lnTo>
                        <a:pt x="253" y="422"/>
                      </a:lnTo>
                      <a:lnTo>
                        <a:pt x="232" y="438"/>
                      </a:lnTo>
                      <a:lnTo>
                        <a:pt x="211" y="438"/>
                      </a:lnTo>
                      <a:lnTo>
                        <a:pt x="211" y="412"/>
                      </a:lnTo>
                      <a:lnTo>
                        <a:pt x="189" y="400"/>
                      </a:lnTo>
                      <a:lnTo>
                        <a:pt x="167" y="383"/>
                      </a:lnTo>
                      <a:lnTo>
                        <a:pt x="67" y="282"/>
                      </a:lnTo>
                      <a:lnTo>
                        <a:pt x="0" y="230"/>
                      </a:lnTo>
                      <a:lnTo>
                        <a:pt x="0" y="216"/>
                      </a:lnTo>
                      <a:lnTo>
                        <a:pt x="0" y="191"/>
                      </a:lnTo>
                      <a:lnTo>
                        <a:pt x="15" y="180"/>
                      </a:lnTo>
                      <a:lnTo>
                        <a:pt x="67" y="165"/>
                      </a:lnTo>
                      <a:lnTo>
                        <a:pt x="91" y="144"/>
                      </a:lnTo>
                      <a:lnTo>
                        <a:pt x="91" y="126"/>
                      </a:lnTo>
                      <a:lnTo>
                        <a:pt x="134" y="115"/>
                      </a:lnTo>
                      <a:lnTo>
                        <a:pt x="134" y="53"/>
                      </a:lnTo>
                      <a:lnTo>
                        <a:pt x="122" y="36"/>
                      </a:lnTo>
                      <a:lnTo>
                        <a:pt x="177" y="10"/>
                      </a:lnTo>
                      <a:lnTo>
                        <a:pt x="232" y="0"/>
                      </a:lnTo>
                      <a:lnTo>
                        <a:pt x="253" y="0"/>
                      </a:lnTo>
                      <a:lnTo>
                        <a:pt x="266" y="0"/>
                      </a:lnTo>
                      <a:lnTo>
                        <a:pt x="299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" name="Freeform 157"/>
                <p:cNvSpPr>
                  <a:spLocks/>
                </p:cNvSpPr>
                <p:nvPr/>
              </p:nvSpPr>
              <p:spPr bwMode="auto">
                <a:xfrm>
                  <a:off x="4957792" y="2555883"/>
                  <a:ext cx="41275" cy="144463"/>
                </a:xfrm>
                <a:custGeom>
                  <a:avLst/>
                  <a:gdLst/>
                  <a:ahLst/>
                  <a:cxnLst>
                    <a:cxn ang="0">
                      <a:pos x="26" y="11"/>
                    </a:cxn>
                    <a:cxn ang="0">
                      <a:pos x="26" y="0"/>
                    </a:cxn>
                    <a:cxn ang="0">
                      <a:pos x="16" y="0"/>
                    </a:cxn>
                    <a:cxn ang="0">
                      <a:pos x="0" y="37"/>
                    </a:cxn>
                    <a:cxn ang="0">
                      <a:pos x="0" y="54"/>
                    </a:cxn>
                    <a:cxn ang="0">
                      <a:pos x="16" y="91"/>
                    </a:cxn>
                    <a:cxn ang="0">
                      <a:pos x="26" y="54"/>
                    </a:cxn>
                    <a:cxn ang="0">
                      <a:pos x="16" y="25"/>
                    </a:cxn>
                    <a:cxn ang="0">
                      <a:pos x="26" y="11"/>
                    </a:cxn>
                  </a:cxnLst>
                  <a:rect l="0" t="0" r="r" b="b"/>
                  <a:pathLst>
                    <a:path w="26" h="91">
                      <a:moveTo>
                        <a:pt x="26" y="11"/>
                      </a:moveTo>
                      <a:lnTo>
                        <a:pt x="26" y="0"/>
                      </a:lnTo>
                      <a:lnTo>
                        <a:pt x="16" y="0"/>
                      </a:lnTo>
                      <a:lnTo>
                        <a:pt x="0" y="37"/>
                      </a:lnTo>
                      <a:lnTo>
                        <a:pt x="0" y="54"/>
                      </a:lnTo>
                      <a:lnTo>
                        <a:pt x="16" y="91"/>
                      </a:lnTo>
                      <a:lnTo>
                        <a:pt x="26" y="54"/>
                      </a:lnTo>
                      <a:lnTo>
                        <a:pt x="16" y="25"/>
                      </a:lnTo>
                      <a:lnTo>
                        <a:pt x="26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8" name="Freeform 159"/>
                <p:cNvSpPr>
                  <a:spLocks/>
                </p:cNvSpPr>
                <p:nvPr/>
              </p:nvSpPr>
              <p:spPr bwMode="auto">
                <a:xfrm>
                  <a:off x="4702203" y="2616208"/>
                  <a:ext cx="311152" cy="366713"/>
                </a:xfrm>
                <a:custGeom>
                  <a:avLst/>
                  <a:gdLst/>
                  <a:ahLst/>
                  <a:cxnLst>
                    <a:cxn ang="0">
                      <a:pos x="161" y="17"/>
                    </a:cxn>
                    <a:cxn ang="0">
                      <a:pos x="177" y="53"/>
                    </a:cxn>
                    <a:cxn ang="0">
                      <a:pos x="161" y="89"/>
                    </a:cxn>
                    <a:cxn ang="0">
                      <a:pos x="152" y="75"/>
                    </a:cxn>
                    <a:cxn ang="0">
                      <a:pos x="131" y="39"/>
                    </a:cxn>
                    <a:cxn ang="0">
                      <a:pos x="140" y="64"/>
                    </a:cxn>
                    <a:cxn ang="0">
                      <a:pos x="196" y="184"/>
                    </a:cxn>
                    <a:cxn ang="0">
                      <a:pos x="196" y="209"/>
                    </a:cxn>
                    <a:cxn ang="0">
                      <a:pos x="177" y="231"/>
                    </a:cxn>
                    <a:cxn ang="0">
                      <a:pos x="152" y="231"/>
                    </a:cxn>
                    <a:cxn ang="0">
                      <a:pos x="8" y="231"/>
                    </a:cxn>
                    <a:cxn ang="0">
                      <a:pos x="0" y="75"/>
                    </a:cxn>
                    <a:cxn ang="0">
                      <a:pos x="0" y="39"/>
                    </a:cxn>
                    <a:cxn ang="0">
                      <a:pos x="0" y="0"/>
                    </a:cxn>
                    <a:cxn ang="0">
                      <a:pos x="33" y="0"/>
                    </a:cxn>
                    <a:cxn ang="0">
                      <a:pos x="75" y="17"/>
                    </a:cxn>
                    <a:cxn ang="0">
                      <a:pos x="109" y="0"/>
                    </a:cxn>
                    <a:cxn ang="0">
                      <a:pos x="119" y="0"/>
                    </a:cxn>
                    <a:cxn ang="0">
                      <a:pos x="119" y="17"/>
                    </a:cxn>
                    <a:cxn ang="0">
                      <a:pos x="131" y="17"/>
                    </a:cxn>
                    <a:cxn ang="0">
                      <a:pos x="140" y="17"/>
                    </a:cxn>
                    <a:cxn ang="0">
                      <a:pos x="161" y="17"/>
                    </a:cxn>
                  </a:cxnLst>
                  <a:rect l="0" t="0" r="r" b="b"/>
                  <a:pathLst>
                    <a:path w="196" h="231">
                      <a:moveTo>
                        <a:pt x="161" y="17"/>
                      </a:moveTo>
                      <a:lnTo>
                        <a:pt x="177" y="53"/>
                      </a:lnTo>
                      <a:lnTo>
                        <a:pt x="161" y="89"/>
                      </a:lnTo>
                      <a:lnTo>
                        <a:pt x="152" y="75"/>
                      </a:lnTo>
                      <a:lnTo>
                        <a:pt x="131" y="39"/>
                      </a:lnTo>
                      <a:lnTo>
                        <a:pt x="140" y="64"/>
                      </a:lnTo>
                      <a:lnTo>
                        <a:pt x="196" y="184"/>
                      </a:lnTo>
                      <a:lnTo>
                        <a:pt x="196" y="209"/>
                      </a:lnTo>
                      <a:lnTo>
                        <a:pt x="177" y="231"/>
                      </a:lnTo>
                      <a:lnTo>
                        <a:pt x="152" y="231"/>
                      </a:lnTo>
                      <a:lnTo>
                        <a:pt x="8" y="231"/>
                      </a:lnTo>
                      <a:lnTo>
                        <a:pt x="0" y="75"/>
                      </a:lnTo>
                      <a:lnTo>
                        <a:pt x="0" y="39"/>
                      </a:lnTo>
                      <a:lnTo>
                        <a:pt x="0" y="0"/>
                      </a:lnTo>
                      <a:lnTo>
                        <a:pt x="33" y="0"/>
                      </a:lnTo>
                      <a:lnTo>
                        <a:pt x="75" y="17"/>
                      </a:lnTo>
                      <a:lnTo>
                        <a:pt x="109" y="0"/>
                      </a:lnTo>
                      <a:lnTo>
                        <a:pt x="119" y="0"/>
                      </a:lnTo>
                      <a:lnTo>
                        <a:pt x="119" y="17"/>
                      </a:lnTo>
                      <a:lnTo>
                        <a:pt x="131" y="17"/>
                      </a:lnTo>
                      <a:lnTo>
                        <a:pt x="140" y="17"/>
                      </a:lnTo>
                      <a:lnTo>
                        <a:pt x="161" y="17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9" name="Freeform 160"/>
                <p:cNvSpPr>
                  <a:spLocks/>
                </p:cNvSpPr>
                <p:nvPr/>
              </p:nvSpPr>
              <p:spPr bwMode="auto">
                <a:xfrm>
                  <a:off x="4702203" y="2616208"/>
                  <a:ext cx="311152" cy="366713"/>
                </a:xfrm>
                <a:custGeom>
                  <a:avLst/>
                  <a:gdLst/>
                  <a:ahLst/>
                  <a:cxnLst>
                    <a:cxn ang="0">
                      <a:pos x="161" y="17"/>
                    </a:cxn>
                    <a:cxn ang="0">
                      <a:pos x="177" y="53"/>
                    </a:cxn>
                    <a:cxn ang="0">
                      <a:pos x="161" y="89"/>
                    </a:cxn>
                    <a:cxn ang="0">
                      <a:pos x="152" y="75"/>
                    </a:cxn>
                    <a:cxn ang="0">
                      <a:pos x="131" y="39"/>
                    </a:cxn>
                    <a:cxn ang="0">
                      <a:pos x="140" y="64"/>
                    </a:cxn>
                    <a:cxn ang="0">
                      <a:pos x="196" y="184"/>
                    </a:cxn>
                    <a:cxn ang="0">
                      <a:pos x="196" y="209"/>
                    </a:cxn>
                    <a:cxn ang="0">
                      <a:pos x="177" y="231"/>
                    </a:cxn>
                    <a:cxn ang="0">
                      <a:pos x="152" y="231"/>
                    </a:cxn>
                    <a:cxn ang="0">
                      <a:pos x="8" y="231"/>
                    </a:cxn>
                    <a:cxn ang="0">
                      <a:pos x="0" y="75"/>
                    </a:cxn>
                    <a:cxn ang="0">
                      <a:pos x="0" y="39"/>
                    </a:cxn>
                    <a:cxn ang="0">
                      <a:pos x="0" y="0"/>
                    </a:cxn>
                    <a:cxn ang="0">
                      <a:pos x="33" y="0"/>
                    </a:cxn>
                    <a:cxn ang="0">
                      <a:pos x="75" y="17"/>
                    </a:cxn>
                    <a:cxn ang="0">
                      <a:pos x="109" y="0"/>
                    </a:cxn>
                    <a:cxn ang="0">
                      <a:pos x="119" y="0"/>
                    </a:cxn>
                    <a:cxn ang="0">
                      <a:pos x="119" y="17"/>
                    </a:cxn>
                    <a:cxn ang="0">
                      <a:pos x="131" y="17"/>
                    </a:cxn>
                    <a:cxn ang="0">
                      <a:pos x="140" y="17"/>
                    </a:cxn>
                    <a:cxn ang="0">
                      <a:pos x="161" y="17"/>
                    </a:cxn>
                  </a:cxnLst>
                  <a:rect l="0" t="0" r="r" b="b"/>
                  <a:pathLst>
                    <a:path w="196" h="231">
                      <a:moveTo>
                        <a:pt x="161" y="17"/>
                      </a:moveTo>
                      <a:lnTo>
                        <a:pt x="177" y="53"/>
                      </a:lnTo>
                      <a:lnTo>
                        <a:pt x="161" y="89"/>
                      </a:lnTo>
                      <a:lnTo>
                        <a:pt x="152" y="75"/>
                      </a:lnTo>
                      <a:lnTo>
                        <a:pt x="131" y="39"/>
                      </a:lnTo>
                      <a:lnTo>
                        <a:pt x="140" y="64"/>
                      </a:lnTo>
                      <a:lnTo>
                        <a:pt x="196" y="184"/>
                      </a:lnTo>
                      <a:lnTo>
                        <a:pt x="196" y="209"/>
                      </a:lnTo>
                      <a:lnTo>
                        <a:pt x="177" y="231"/>
                      </a:lnTo>
                      <a:lnTo>
                        <a:pt x="152" y="231"/>
                      </a:lnTo>
                      <a:lnTo>
                        <a:pt x="8" y="231"/>
                      </a:lnTo>
                      <a:lnTo>
                        <a:pt x="0" y="75"/>
                      </a:lnTo>
                      <a:lnTo>
                        <a:pt x="0" y="39"/>
                      </a:lnTo>
                      <a:lnTo>
                        <a:pt x="0" y="0"/>
                      </a:lnTo>
                      <a:lnTo>
                        <a:pt x="33" y="0"/>
                      </a:lnTo>
                      <a:lnTo>
                        <a:pt x="75" y="17"/>
                      </a:lnTo>
                      <a:lnTo>
                        <a:pt x="109" y="0"/>
                      </a:lnTo>
                      <a:lnTo>
                        <a:pt x="119" y="0"/>
                      </a:lnTo>
                      <a:lnTo>
                        <a:pt x="119" y="17"/>
                      </a:lnTo>
                      <a:lnTo>
                        <a:pt x="131" y="17"/>
                      </a:lnTo>
                      <a:lnTo>
                        <a:pt x="140" y="17"/>
                      </a:lnTo>
                      <a:lnTo>
                        <a:pt x="161" y="17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1" name="Freeform 162"/>
                <p:cNvSpPr>
                  <a:spLocks/>
                </p:cNvSpPr>
                <p:nvPr/>
              </p:nvSpPr>
              <p:spPr bwMode="auto">
                <a:xfrm>
                  <a:off x="4957792" y="3149609"/>
                  <a:ext cx="419102" cy="557214"/>
                </a:xfrm>
                <a:custGeom>
                  <a:avLst/>
                  <a:gdLst/>
                  <a:ahLst/>
                  <a:cxnLst>
                    <a:cxn ang="0">
                      <a:pos x="67" y="322"/>
                    </a:cxn>
                    <a:cxn ang="0">
                      <a:pos x="45" y="322"/>
                    </a:cxn>
                    <a:cxn ang="0">
                      <a:pos x="45" y="306"/>
                    </a:cxn>
                    <a:cxn ang="0">
                      <a:pos x="34" y="296"/>
                    </a:cxn>
                    <a:cxn ang="0">
                      <a:pos x="15" y="256"/>
                    </a:cxn>
                    <a:cxn ang="0">
                      <a:pos x="0" y="246"/>
                    </a:cxn>
                    <a:cxn ang="0">
                      <a:pos x="0" y="231"/>
                    </a:cxn>
                    <a:cxn ang="0">
                      <a:pos x="15" y="231"/>
                    </a:cxn>
                    <a:cxn ang="0">
                      <a:pos x="24" y="181"/>
                    </a:cxn>
                    <a:cxn ang="0">
                      <a:pos x="55" y="115"/>
                    </a:cxn>
                    <a:cxn ang="0">
                      <a:pos x="67" y="25"/>
                    </a:cxn>
                    <a:cxn ang="0">
                      <a:pos x="92" y="14"/>
                    </a:cxn>
                    <a:cxn ang="0">
                      <a:pos x="92" y="0"/>
                    </a:cxn>
                    <a:cxn ang="0">
                      <a:pos x="110" y="50"/>
                    </a:cxn>
                    <a:cxn ang="0">
                      <a:pos x="147" y="76"/>
                    </a:cxn>
                    <a:cxn ang="0">
                      <a:pos x="177" y="129"/>
                    </a:cxn>
                    <a:cxn ang="0">
                      <a:pos x="169" y="141"/>
                    </a:cxn>
                    <a:cxn ang="0">
                      <a:pos x="156" y="166"/>
                    </a:cxn>
                    <a:cxn ang="0">
                      <a:pos x="177" y="166"/>
                    </a:cxn>
                    <a:cxn ang="0">
                      <a:pos x="177" y="181"/>
                    </a:cxn>
                    <a:cxn ang="0">
                      <a:pos x="199" y="220"/>
                    </a:cxn>
                    <a:cxn ang="0">
                      <a:pos x="254" y="246"/>
                    </a:cxn>
                    <a:cxn ang="0">
                      <a:pos x="264" y="246"/>
                    </a:cxn>
                    <a:cxn ang="0">
                      <a:pos x="224" y="306"/>
                    </a:cxn>
                    <a:cxn ang="0">
                      <a:pos x="187" y="322"/>
                    </a:cxn>
                    <a:cxn ang="0">
                      <a:pos x="156" y="332"/>
                    </a:cxn>
                    <a:cxn ang="0">
                      <a:pos x="147" y="332"/>
                    </a:cxn>
                    <a:cxn ang="0">
                      <a:pos x="110" y="351"/>
                    </a:cxn>
                    <a:cxn ang="0">
                      <a:pos x="92" y="351"/>
                    </a:cxn>
                    <a:cxn ang="0">
                      <a:pos x="67" y="322"/>
                    </a:cxn>
                  </a:cxnLst>
                  <a:rect l="0" t="0" r="r" b="b"/>
                  <a:pathLst>
                    <a:path w="264" h="351">
                      <a:moveTo>
                        <a:pt x="67" y="322"/>
                      </a:moveTo>
                      <a:lnTo>
                        <a:pt x="45" y="322"/>
                      </a:lnTo>
                      <a:lnTo>
                        <a:pt x="45" y="306"/>
                      </a:lnTo>
                      <a:lnTo>
                        <a:pt x="34" y="296"/>
                      </a:lnTo>
                      <a:lnTo>
                        <a:pt x="15" y="256"/>
                      </a:lnTo>
                      <a:lnTo>
                        <a:pt x="0" y="246"/>
                      </a:lnTo>
                      <a:lnTo>
                        <a:pt x="0" y="231"/>
                      </a:lnTo>
                      <a:lnTo>
                        <a:pt x="15" y="231"/>
                      </a:lnTo>
                      <a:lnTo>
                        <a:pt x="24" y="181"/>
                      </a:lnTo>
                      <a:lnTo>
                        <a:pt x="55" y="115"/>
                      </a:lnTo>
                      <a:lnTo>
                        <a:pt x="67" y="25"/>
                      </a:lnTo>
                      <a:lnTo>
                        <a:pt x="92" y="14"/>
                      </a:lnTo>
                      <a:lnTo>
                        <a:pt x="92" y="0"/>
                      </a:lnTo>
                      <a:lnTo>
                        <a:pt x="110" y="50"/>
                      </a:lnTo>
                      <a:lnTo>
                        <a:pt x="147" y="76"/>
                      </a:lnTo>
                      <a:lnTo>
                        <a:pt x="177" y="129"/>
                      </a:lnTo>
                      <a:lnTo>
                        <a:pt x="169" y="141"/>
                      </a:lnTo>
                      <a:lnTo>
                        <a:pt x="156" y="166"/>
                      </a:lnTo>
                      <a:lnTo>
                        <a:pt x="177" y="166"/>
                      </a:lnTo>
                      <a:lnTo>
                        <a:pt x="177" y="181"/>
                      </a:lnTo>
                      <a:lnTo>
                        <a:pt x="199" y="220"/>
                      </a:lnTo>
                      <a:lnTo>
                        <a:pt x="254" y="246"/>
                      </a:lnTo>
                      <a:lnTo>
                        <a:pt x="264" y="246"/>
                      </a:lnTo>
                      <a:lnTo>
                        <a:pt x="224" y="306"/>
                      </a:lnTo>
                      <a:lnTo>
                        <a:pt x="187" y="322"/>
                      </a:lnTo>
                      <a:lnTo>
                        <a:pt x="156" y="332"/>
                      </a:lnTo>
                      <a:lnTo>
                        <a:pt x="147" y="332"/>
                      </a:lnTo>
                      <a:lnTo>
                        <a:pt x="110" y="351"/>
                      </a:lnTo>
                      <a:lnTo>
                        <a:pt x="92" y="351"/>
                      </a:lnTo>
                      <a:lnTo>
                        <a:pt x="67" y="322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2" name="Freeform 163"/>
                <p:cNvSpPr>
                  <a:spLocks/>
                </p:cNvSpPr>
                <p:nvPr/>
              </p:nvSpPr>
              <p:spPr bwMode="auto">
                <a:xfrm>
                  <a:off x="4862541" y="3679835"/>
                  <a:ext cx="150813" cy="20637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85" y="0"/>
                    </a:cxn>
                    <a:cxn ang="0">
                      <a:pos x="95" y="54"/>
                    </a:cxn>
                    <a:cxn ang="0">
                      <a:pos x="76" y="90"/>
                    </a:cxn>
                    <a:cxn ang="0">
                      <a:pos x="76" y="130"/>
                    </a:cxn>
                    <a:cxn ang="0">
                      <a:pos x="39" y="130"/>
                    </a:cxn>
                    <a:cxn ang="0">
                      <a:pos x="9" y="130"/>
                    </a:cxn>
                    <a:cxn ang="0">
                      <a:pos x="0" y="130"/>
                    </a:cxn>
                    <a:cxn ang="0">
                      <a:pos x="9" y="90"/>
                    </a:cxn>
                    <a:cxn ang="0">
                      <a:pos x="18" y="64"/>
                    </a:cxn>
                    <a:cxn ang="0">
                      <a:pos x="30" y="54"/>
                    </a:cxn>
                    <a:cxn ang="0">
                      <a:pos x="18" y="39"/>
                    </a:cxn>
                    <a:cxn ang="0">
                      <a:pos x="18" y="18"/>
                    </a:cxn>
                    <a:cxn ang="0">
                      <a:pos x="39" y="18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95" h="130">
                      <a:moveTo>
                        <a:pt x="76" y="0"/>
                      </a:moveTo>
                      <a:lnTo>
                        <a:pt x="85" y="0"/>
                      </a:lnTo>
                      <a:lnTo>
                        <a:pt x="95" y="54"/>
                      </a:lnTo>
                      <a:lnTo>
                        <a:pt x="76" y="90"/>
                      </a:lnTo>
                      <a:lnTo>
                        <a:pt x="76" y="130"/>
                      </a:lnTo>
                      <a:lnTo>
                        <a:pt x="39" y="130"/>
                      </a:lnTo>
                      <a:lnTo>
                        <a:pt x="9" y="130"/>
                      </a:lnTo>
                      <a:lnTo>
                        <a:pt x="0" y="130"/>
                      </a:lnTo>
                      <a:lnTo>
                        <a:pt x="9" y="90"/>
                      </a:lnTo>
                      <a:lnTo>
                        <a:pt x="18" y="64"/>
                      </a:lnTo>
                      <a:lnTo>
                        <a:pt x="30" y="54"/>
                      </a:lnTo>
                      <a:lnTo>
                        <a:pt x="18" y="39"/>
                      </a:lnTo>
                      <a:lnTo>
                        <a:pt x="18" y="18"/>
                      </a:lnTo>
                      <a:lnTo>
                        <a:pt x="39" y="18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3" name="Freeform 164"/>
                <p:cNvSpPr>
                  <a:spLocks/>
                </p:cNvSpPr>
                <p:nvPr/>
              </p:nvSpPr>
              <p:spPr bwMode="auto">
                <a:xfrm>
                  <a:off x="4862541" y="3679835"/>
                  <a:ext cx="150813" cy="20637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85" y="0"/>
                    </a:cxn>
                    <a:cxn ang="0">
                      <a:pos x="95" y="54"/>
                    </a:cxn>
                    <a:cxn ang="0">
                      <a:pos x="76" y="90"/>
                    </a:cxn>
                    <a:cxn ang="0">
                      <a:pos x="76" y="130"/>
                    </a:cxn>
                    <a:cxn ang="0">
                      <a:pos x="39" y="130"/>
                    </a:cxn>
                    <a:cxn ang="0">
                      <a:pos x="9" y="130"/>
                    </a:cxn>
                    <a:cxn ang="0">
                      <a:pos x="0" y="130"/>
                    </a:cxn>
                    <a:cxn ang="0">
                      <a:pos x="9" y="90"/>
                    </a:cxn>
                    <a:cxn ang="0">
                      <a:pos x="18" y="64"/>
                    </a:cxn>
                    <a:cxn ang="0">
                      <a:pos x="30" y="54"/>
                    </a:cxn>
                    <a:cxn ang="0">
                      <a:pos x="18" y="39"/>
                    </a:cxn>
                    <a:cxn ang="0">
                      <a:pos x="18" y="18"/>
                    </a:cxn>
                    <a:cxn ang="0">
                      <a:pos x="39" y="18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95" h="130">
                      <a:moveTo>
                        <a:pt x="76" y="0"/>
                      </a:moveTo>
                      <a:lnTo>
                        <a:pt x="85" y="0"/>
                      </a:lnTo>
                      <a:lnTo>
                        <a:pt x="95" y="54"/>
                      </a:lnTo>
                      <a:lnTo>
                        <a:pt x="76" y="90"/>
                      </a:lnTo>
                      <a:lnTo>
                        <a:pt x="76" y="130"/>
                      </a:lnTo>
                      <a:lnTo>
                        <a:pt x="39" y="130"/>
                      </a:lnTo>
                      <a:lnTo>
                        <a:pt x="9" y="130"/>
                      </a:lnTo>
                      <a:lnTo>
                        <a:pt x="0" y="130"/>
                      </a:lnTo>
                      <a:lnTo>
                        <a:pt x="9" y="90"/>
                      </a:lnTo>
                      <a:lnTo>
                        <a:pt x="18" y="64"/>
                      </a:lnTo>
                      <a:lnTo>
                        <a:pt x="30" y="54"/>
                      </a:lnTo>
                      <a:lnTo>
                        <a:pt x="18" y="39"/>
                      </a:lnTo>
                      <a:lnTo>
                        <a:pt x="18" y="18"/>
                      </a:lnTo>
                      <a:lnTo>
                        <a:pt x="39" y="18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4" name="Freeform 165"/>
                <p:cNvSpPr>
                  <a:spLocks/>
                </p:cNvSpPr>
                <p:nvPr/>
              </p:nvSpPr>
              <p:spPr bwMode="auto">
                <a:xfrm>
                  <a:off x="4984779" y="3662372"/>
                  <a:ext cx="223839" cy="366713"/>
                </a:xfrm>
                <a:custGeom>
                  <a:avLst/>
                  <a:gdLst/>
                  <a:ahLst/>
                  <a:cxnLst>
                    <a:cxn ang="0">
                      <a:pos x="76" y="206"/>
                    </a:cxn>
                    <a:cxn ang="0">
                      <a:pos x="94" y="231"/>
                    </a:cxn>
                    <a:cxn ang="0">
                      <a:pos x="116" y="191"/>
                    </a:cxn>
                    <a:cxn ang="0">
                      <a:pos x="116" y="166"/>
                    </a:cxn>
                    <a:cxn ang="0">
                      <a:pos x="116" y="180"/>
                    </a:cxn>
                    <a:cxn ang="0">
                      <a:pos x="141" y="155"/>
                    </a:cxn>
                    <a:cxn ang="0">
                      <a:pos x="131" y="129"/>
                    </a:cxn>
                    <a:cxn ang="0">
                      <a:pos x="131" y="50"/>
                    </a:cxn>
                    <a:cxn ang="0">
                      <a:pos x="141" y="10"/>
                    </a:cxn>
                    <a:cxn ang="0">
                      <a:pos x="131" y="10"/>
                    </a:cxn>
                    <a:cxn ang="0">
                      <a:pos x="94" y="28"/>
                    </a:cxn>
                    <a:cxn ang="0">
                      <a:pos x="76" y="28"/>
                    </a:cxn>
                    <a:cxn ang="0">
                      <a:pos x="51" y="0"/>
                    </a:cxn>
                    <a:cxn ang="0">
                      <a:pos x="30" y="0"/>
                    </a:cxn>
                    <a:cxn ang="0">
                      <a:pos x="9" y="0"/>
                    </a:cxn>
                    <a:cxn ang="0">
                      <a:pos x="0" y="10"/>
                    </a:cxn>
                    <a:cxn ang="0">
                      <a:pos x="9" y="10"/>
                    </a:cxn>
                    <a:cxn ang="0">
                      <a:pos x="18" y="64"/>
                    </a:cxn>
                    <a:cxn ang="0">
                      <a:pos x="0" y="101"/>
                    </a:cxn>
                    <a:cxn ang="0">
                      <a:pos x="0" y="141"/>
                    </a:cxn>
                    <a:cxn ang="0">
                      <a:pos x="9" y="141"/>
                    </a:cxn>
                    <a:cxn ang="0">
                      <a:pos x="64" y="180"/>
                    </a:cxn>
                    <a:cxn ang="0">
                      <a:pos x="76" y="206"/>
                    </a:cxn>
                  </a:cxnLst>
                  <a:rect l="0" t="0" r="r" b="b"/>
                  <a:pathLst>
                    <a:path w="141" h="231">
                      <a:moveTo>
                        <a:pt x="76" y="206"/>
                      </a:moveTo>
                      <a:lnTo>
                        <a:pt x="94" y="231"/>
                      </a:lnTo>
                      <a:lnTo>
                        <a:pt x="116" y="191"/>
                      </a:lnTo>
                      <a:lnTo>
                        <a:pt x="116" y="166"/>
                      </a:lnTo>
                      <a:lnTo>
                        <a:pt x="116" y="180"/>
                      </a:lnTo>
                      <a:lnTo>
                        <a:pt x="141" y="155"/>
                      </a:lnTo>
                      <a:lnTo>
                        <a:pt x="131" y="129"/>
                      </a:lnTo>
                      <a:lnTo>
                        <a:pt x="131" y="50"/>
                      </a:lnTo>
                      <a:lnTo>
                        <a:pt x="141" y="10"/>
                      </a:lnTo>
                      <a:lnTo>
                        <a:pt x="131" y="10"/>
                      </a:lnTo>
                      <a:lnTo>
                        <a:pt x="94" y="28"/>
                      </a:lnTo>
                      <a:lnTo>
                        <a:pt x="76" y="28"/>
                      </a:lnTo>
                      <a:lnTo>
                        <a:pt x="51" y="0"/>
                      </a:lnTo>
                      <a:lnTo>
                        <a:pt x="30" y="0"/>
                      </a:lnTo>
                      <a:lnTo>
                        <a:pt x="9" y="0"/>
                      </a:lnTo>
                      <a:lnTo>
                        <a:pt x="0" y="10"/>
                      </a:lnTo>
                      <a:lnTo>
                        <a:pt x="9" y="10"/>
                      </a:lnTo>
                      <a:lnTo>
                        <a:pt x="18" y="64"/>
                      </a:lnTo>
                      <a:lnTo>
                        <a:pt x="0" y="101"/>
                      </a:lnTo>
                      <a:lnTo>
                        <a:pt x="0" y="141"/>
                      </a:lnTo>
                      <a:lnTo>
                        <a:pt x="9" y="141"/>
                      </a:lnTo>
                      <a:lnTo>
                        <a:pt x="64" y="180"/>
                      </a:lnTo>
                      <a:lnTo>
                        <a:pt x="76" y="20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5" name="Freeform 166"/>
                <p:cNvSpPr>
                  <a:spLocks/>
                </p:cNvSpPr>
                <p:nvPr/>
              </p:nvSpPr>
              <p:spPr bwMode="auto">
                <a:xfrm>
                  <a:off x="4984779" y="3662372"/>
                  <a:ext cx="223839" cy="366713"/>
                </a:xfrm>
                <a:custGeom>
                  <a:avLst/>
                  <a:gdLst/>
                  <a:ahLst/>
                  <a:cxnLst>
                    <a:cxn ang="0">
                      <a:pos x="76" y="206"/>
                    </a:cxn>
                    <a:cxn ang="0">
                      <a:pos x="94" y="231"/>
                    </a:cxn>
                    <a:cxn ang="0">
                      <a:pos x="116" y="191"/>
                    </a:cxn>
                    <a:cxn ang="0">
                      <a:pos x="116" y="166"/>
                    </a:cxn>
                    <a:cxn ang="0">
                      <a:pos x="116" y="180"/>
                    </a:cxn>
                    <a:cxn ang="0">
                      <a:pos x="141" y="155"/>
                    </a:cxn>
                    <a:cxn ang="0">
                      <a:pos x="131" y="129"/>
                    </a:cxn>
                    <a:cxn ang="0">
                      <a:pos x="131" y="50"/>
                    </a:cxn>
                    <a:cxn ang="0">
                      <a:pos x="141" y="10"/>
                    </a:cxn>
                    <a:cxn ang="0">
                      <a:pos x="131" y="10"/>
                    </a:cxn>
                    <a:cxn ang="0">
                      <a:pos x="94" y="28"/>
                    </a:cxn>
                    <a:cxn ang="0">
                      <a:pos x="76" y="28"/>
                    </a:cxn>
                    <a:cxn ang="0">
                      <a:pos x="51" y="0"/>
                    </a:cxn>
                    <a:cxn ang="0">
                      <a:pos x="30" y="0"/>
                    </a:cxn>
                    <a:cxn ang="0">
                      <a:pos x="9" y="0"/>
                    </a:cxn>
                    <a:cxn ang="0">
                      <a:pos x="0" y="10"/>
                    </a:cxn>
                    <a:cxn ang="0">
                      <a:pos x="9" y="10"/>
                    </a:cxn>
                    <a:cxn ang="0">
                      <a:pos x="18" y="64"/>
                    </a:cxn>
                    <a:cxn ang="0">
                      <a:pos x="0" y="101"/>
                    </a:cxn>
                    <a:cxn ang="0">
                      <a:pos x="0" y="141"/>
                    </a:cxn>
                    <a:cxn ang="0">
                      <a:pos x="9" y="141"/>
                    </a:cxn>
                    <a:cxn ang="0">
                      <a:pos x="64" y="180"/>
                    </a:cxn>
                    <a:cxn ang="0">
                      <a:pos x="76" y="206"/>
                    </a:cxn>
                  </a:cxnLst>
                  <a:rect l="0" t="0" r="r" b="b"/>
                  <a:pathLst>
                    <a:path w="141" h="231">
                      <a:moveTo>
                        <a:pt x="76" y="206"/>
                      </a:moveTo>
                      <a:lnTo>
                        <a:pt x="94" y="231"/>
                      </a:lnTo>
                      <a:lnTo>
                        <a:pt x="116" y="191"/>
                      </a:lnTo>
                      <a:lnTo>
                        <a:pt x="116" y="166"/>
                      </a:lnTo>
                      <a:lnTo>
                        <a:pt x="116" y="180"/>
                      </a:lnTo>
                      <a:lnTo>
                        <a:pt x="141" y="155"/>
                      </a:lnTo>
                      <a:lnTo>
                        <a:pt x="131" y="129"/>
                      </a:lnTo>
                      <a:lnTo>
                        <a:pt x="131" y="50"/>
                      </a:lnTo>
                      <a:lnTo>
                        <a:pt x="141" y="10"/>
                      </a:lnTo>
                      <a:lnTo>
                        <a:pt x="131" y="10"/>
                      </a:lnTo>
                      <a:lnTo>
                        <a:pt x="94" y="28"/>
                      </a:lnTo>
                      <a:lnTo>
                        <a:pt x="76" y="28"/>
                      </a:lnTo>
                      <a:lnTo>
                        <a:pt x="51" y="0"/>
                      </a:lnTo>
                      <a:lnTo>
                        <a:pt x="30" y="0"/>
                      </a:lnTo>
                      <a:lnTo>
                        <a:pt x="9" y="0"/>
                      </a:lnTo>
                      <a:lnTo>
                        <a:pt x="0" y="10"/>
                      </a:lnTo>
                      <a:lnTo>
                        <a:pt x="9" y="10"/>
                      </a:lnTo>
                      <a:lnTo>
                        <a:pt x="18" y="64"/>
                      </a:lnTo>
                      <a:lnTo>
                        <a:pt x="0" y="101"/>
                      </a:lnTo>
                      <a:lnTo>
                        <a:pt x="0" y="141"/>
                      </a:lnTo>
                      <a:lnTo>
                        <a:pt x="9" y="141"/>
                      </a:lnTo>
                      <a:lnTo>
                        <a:pt x="64" y="180"/>
                      </a:lnTo>
                      <a:lnTo>
                        <a:pt x="76" y="20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6" name="Freeform 167"/>
                <p:cNvSpPr>
                  <a:spLocks/>
                </p:cNvSpPr>
                <p:nvPr/>
              </p:nvSpPr>
              <p:spPr bwMode="auto">
                <a:xfrm>
                  <a:off x="4862541" y="3887798"/>
                  <a:ext cx="304802" cy="406401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39" y="0"/>
                    </a:cxn>
                    <a:cxn ang="0">
                      <a:pos x="76" y="0"/>
                    </a:cxn>
                    <a:cxn ang="0">
                      <a:pos x="85" y="0"/>
                    </a:cxn>
                    <a:cxn ang="0">
                      <a:pos x="140" y="39"/>
                    </a:cxn>
                    <a:cxn ang="0">
                      <a:pos x="152" y="64"/>
                    </a:cxn>
                    <a:cxn ang="0">
                      <a:pos x="170" y="89"/>
                    </a:cxn>
                    <a:cxn ang="0">
                      <a:pos x="162" y="115"/>
                    </a:cxn>
                    <a:cxn ang="0">
                      <a:pos x="182" y="143"/>
                    </a:cxn>
                    <a:cxn ang="0">
                      <a:pos x="170" y="194"/>
                    </a:cxn>
                    <a:cxn ang="0">
                      <a:pos x="182" y="215"/>
                    </a:cxn>
                    <a:cxn ang="0">
                      <a:pos x="192" y="234"/>
                    </a:cxn>
                    <a:cxn ang="0">
                      <a:pos x="170" y="244"/>
                    </a:cxn>
                    <a:cxn ang="0">
                      <a:pos x="115" y="256"/>
                    </a:cxn>
                    <a:cxn ang="0">
                      <a:pos x="94" y="256"/>
                    </a:cxn>
                    <a:cxn ang="0">
                      <a:pos x="85" y="215"/>
                    </a:cxn>
                    <a:cxn ang="0">
                      <a:pos x="76" y="205"/>
                    </a:cxn>
                    <a:cxn ang="0">
                      <a:pos x="60" y="205"/>
                    </a:cxn>
                    <a:cxn ang="0">
                      <a:pos x="30" y="179"/>
                    </a:cxn>
                    <a:cxn ang="0">
                      <a:pos x="18" y="179"/>
                    </a:cxn>
                    <a:cxn ang="0">
                      <a:pos x="18" y="169"/>
                    </a:cxn>
                    <a:cxn ang="0">
                      <a:pos x="0" y="125"/>
                    </a:cxn>
                    <a:cxn ang="0">
                      <a:pos x="0" y="79"/>
                    </a:cxn>
                    <a:cxn ang="0">
                      <a:pos x="18" y="50"/>
                    </a:cxn>
                    <a:cxn ang="0">
                      <a:pos x="18" y="24"/>
                    </a:cxn>
                    <a:cxn ang="0">
                      <a:pos x="18" y="14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92" h="256">
                      <a:moveTo>
                        <a:pt x="9" y="0"/>
                      </a:moveTo>
                      <a:lnTo>
                        <a:pt x="39" y="0"/>
                      </a:lnTo>
                      <a:lnTo>
                        <a:pt x="76" y="0"/>
                      </a:lnTo>
                      <a:lnTo>
                        <a:pt x="85" y="0"/>
                      </a:lnTo>
                      <a:lnTo>
                        <a:pt x="140" y="39"/>
                      </a:lnTo>
                      <a:lnTo>
                        <a:pt x="152" y="64"/>
                      </a:lnTo>
                      <a:lnTo>
                        <a:pt x="170" y="89"/>
                      </a:lnTo>
                      <a:lnTo>
                        <a:pt x="162" y="115"/>
                      </a:lnTo>
                      <a:lnTo>
                        <a:pt x="182" y="143"/>
                      </a:lnTo>
                      <a:lnTo>
                        <a:pt x="170" y="194"/>
                      </a:lnTo>
                      <a:lnTo>
                        <a:pt x="182" y="215"/>
                      </a:lnTo>
                      <a:lnTo>
                        <a:pt x="192" y="234"/>
                      </a:lnTo>
                      <a:lnTo>
                        <a:pt x="170" y="244"/>
                      </a:lnTo>
                      <a:lnTo>
                        <a:pt x="115" y="256"/>
                      </a:lnTo>
                      <a:lnTo>
                        <a:pt x="94" y="256"/>
                      </a:lnTo>
                      <a:lnTo>
                        <a:pt x="85" y="215"/>
                      </a:lnTo>
                      <a:lnTo>
                        <a:pt x="76" y="205"/>
                      </a:lnTo>
                      <a:lnTo>
                        <a:pt x="60" y="205"/>
                      </a:lnTo>
                      <a:lnTo>
                        <a:pt x="30" y="179"/>
                      </a:lnTo>
                      <a:lnTo>
                        <a:pt x="18" y="179"/>
                      </a:lnTo>
                      <a:lnTo>
                        <a:pt x="18" y="169"/>
                      </a:lnTo>
                      <a:lnTo>
                        <a:pt x="0" y="125"/>
                      </a:lnTo>
                      <a:lnTo>
                        <a:pt x="0" y="79"/>
                      </a:lnTo>
                      <a:lnTo>
                        <a:pt x="18" y="50"/>
                      </a:lnTo>
                      <a:lnTo>
                        <a:pt x="18" y="24"/>
                      </a:lnTo>
                      <a:lnTo>
                        <a:pt x="18" y="14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7" name="Freeform 168"/>
                <p:cNvSpPr>
                  <a:spLocks/>
                </p:cNvSpPr>
                <p:nvPr/>
              </p:nvSpPr>
              <p:spPr bwMode="auto">
                <a:xfrm>
                  <a:off x="4862541" y="3887798"/>
                  <a:ext cx="304802" cy="406401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39" y="0"/>
                    </a:cxn>
                    <a:cxn ang="0">
                      <a:pos x="76" y="0"/>
                    </a:cxn>
                    <a:cxn ang="0">
                      <a:pos x="85" y="0"/>
                    </a:cxn>
                    <a:cxn ang="0">
                      <a:pos x="140" y="39"/>
                    </a:cxn>
                    <a:cxn ang="0">
                      <a:pos x="152" y="64"/>
                    </a:cxn>
                    <a:cxn ang="0">
                      <a:pos x="170" y="89"/>
                    </a:cxn>
                    <a:cxn ang="0">
                      <a:pos x="162" y="115"/>
                    </a:cxn>
                    <a:cxn ang="0">
                      <a:pos x="182" y="143"/>
                    </a:cxn>
                    <a:cxn ang="0">
                      <a:pos x="170" y="194"/>
                    </a:cxn>
                    <a:cxn ang="0">
                      <a:pos x="182" y="215"/>
                    </a:cxn>
                    <a:cxn ang="0">
                      <a:pos x="192" y="234"/>
                    </a:cxn>
                    <a:cxn ang="0">
                      <a:pos x="170" y="244"/>
                    </a:cxn>
                    <a:cxn ang="0">
                      <a:pos x="115" y="256"/>
                    </a:cxn>
                    <a:cxn ang="0">
                      <a:pos x="94" y="256"/>
                    </a:cxn>
                    <a:cxn ang="0">
                      <a:pos x="85" y="215"/>
                    </a:cxn>
                    <a:cxn ang="0">
                      <a:pos x="76" y="205"/>
                    </a:cxn>
                    <a:cxn ang="0">
                      <a:pos x="60" y="205"/>
                    </a:cxn>
                    <a:cxn ang="0">
                      <a:pos x="30" y="179"/>
                    </a:cxn>
                    <a:cxn ang="0">
                      <a:pos x="18" y="179"/>
                    </a:cxn>
                    <a:cxn ang="0">
                      <a:pos x="18" y="169"/>
                    </a:cxn>
                    <a:cxn ang="0">
                      <a:pos x="0" y="125"/>
                    </a:cxn>
                    <a:cxn ang="0">
                      <a:pos x="0" y="79"/>
                    </a:cxn>
                    <a:cxn ang="0">
                      <a:pos x="18" y="50"/>
                    </a:cxn>
                    <a:cxn ang="0">
                      <a:pos x="18" y="24"/>
                    </a:cxn>
                    <a:cxn ang="0">
                      <a:pos x="18" y="14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192" h="256">
                      <a:moveTo>
                        <a:pt x="9" y="0"/>
                      </a:moveTo>
                      <a:lnTo>
                        <a:pt x="39" y="0"/>
                      </a:lnTo>
                      <a:lnTo>
                        <a:pt x="76" y="0"/>
                      </a:lnTo>
                      <a:lnTo>
                        <a:pt x="85" y="0"/>
                      </a:lnTo>
                      <a:lnTo>
                        <a:pt x="140" y="39"/>
                      </a:lnTo>
                      <a:lnTo>
                        <a:pt x="152" y="64"/>
                      </a:lnTo>
                      <a:lnTo>
                        <a:pt x="170" y="89"/>
                      </a:lnTo>
                      <a:lnTo>
                        <a:pt x="162" y="115"/>
                      </a:lnTo>
                      <a:lnTo>
                        <a:pt x="182" y="143"/>
                      </a:lnTo>
                      <a:lnTo>
                        <a:pt x="170" y="194"/>
                      </a:lnTo>
                      <a:lnTo>
                        <a:pt x="182" y="215"/>
                      </a:lnTo>
                      <a:lnTo>
                        <a:pt x="192" y="234"/>
                      </a:lnTo>
                      <a:lnTo>
                        <a:pt x="170" y="244"/>
                      </a:lnTo>
                      <a:lnTo>
                        <a:pt x="115" y="256"/>
                      </a:lnTo>
                      <a:lnTo>
                        <a:pt x="94" y="256"/>
                      </a:lnTo>
                      <a:lnTo>
                        <a:pt x="85" y="215"/>
                      </a:lnTo>
                      <a:lnTo>
                        <a:pt x="76" y="205"/>
                      </a:lnTo>
                      <a:lnTo>
                        <a:pt x="60" y="205"/>
                      </a:lnTo>
                      <a:lnTo>
                        <a:pt x="30" y="179"/>
                      </a:lnTo>
                      <a:lnTo>
                        <a:pt x="18" y="179"/>
                      </a:lnTo>
                      <a:lnTo>
                        <a:pt x="18" y="169"/>
                      </a:lnTo>
                      <a:lnTo>
                        <a:pt x="0" y="125"/>
                      </a:lnTo>
                      <a:lnTo>
                        <a:pt x="0" y="79"/>
                      </a:lnTo>
                      <a:lnTo>
                        <a:pt x="18" y="50"/>
                      </a:lnTo>
                      <a:lnTo>
                        <a:pt x="18" y="24"/>
                      </a:lnTo>
                      <a:lnTo>
                        <a:pt x="18" y="14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8" name="Freeform 169"/>
                <p:cNvSpPr>
                  <a:spLocks/>
                </p:cNvSpPr>
                <p:nvPr/>
              </p:nvSpPr>
              <p:spPr bwMode="auto">
                <a:xfrm>
                  <a:off x="4629177" y="4157673"/>
                  <a:ext cx="355602" cy="385763"/>
                </a:xfrm>
                <a:custGeom>
                  <a:avLst/>
                  <a:gdLst/>
                  <a:ahLst/>
                  <a:cxnLst>
                    <a:cxn ang="0">
                      <a:pos x="131" y="192"/>
                    </a:cxn>
                    <a:cxn ang="0">
                      <a:pos x="156" y="180"/>
                    </a:cxn>
                    <a:cxn ang="0">
                      <a:pos x="156" y="166"/>
                    </a:cxn>
                    <a:cxn ang="0">
                      <a:pos x="208" y="141"/>
                    </a:cxn>
                    <a:cxn ang="0">
                      <a:pos x="199" y="141"/>
                    </a:cxn>
                    <a:cxn ang="0">
                      <a:pos x="208" y="101"/>
                    </a:cxn>
                    <a:cxn ang="0">
                      <a:pos x="208" y="86"/>
                    </a:cxn>
                    <a:cxn ang="0">
                      <a:pos x="224" y="65"/>
                    </a:cxn>
                    <a:cxn ang="0">
                      <a:pos x="208" y="36"/>
                    </a:cxn>
                    <a:cxn ang="0">
                      <a:pos x="178" y="10"/>
                    </a:cxn>
                    <a:cxn ang="0">
                      <a:pos x="165" y="10"/>
                    </a:cxn>
                    <a:cxn ang="0">
                      <a:pos x="165" y="0"/>
                    </a:cxn>
                    <a:cxn ang="0">
                      <a:pos x="156" y="0"/>
                    </a:cxn>
                    <a:cxn ang="0">
                      <a:pos x="131" y="10"/>
                    </a:cxn>
                    <a:cxn ang="0">
                      <a:pos x="131" y="24"/>
                    </a:cxn>
                    <a:cxn ang="0">
                      <a:pos x="122" y="86"/>
                    </a:cxn>
                    <a:cxn ang="0">
                      <a:pos x="131" y="101"/>
                    </a:cxn>
                    <a:cxn ang="0">
                      <a:pos x="147" y="101"/>
                    </a:cxn>
                    <a:cxn ang="0">
                      <a:pos x="147" y="127"/>
                    </a:cxn>
                    <a:cxn ang="0">
                      <a:pos x="122" y="112"/>
                    </a:cxn>
                    <a:cxn ang="0">
                      <a:pos x="89" y="86"/>
                    </a:cxn>
                    <a:cxn ang="0">
                      <a:pos x="79" y="86"/>
                    </a:cxn>
                    <a:cxn ang="0">
                      <a:pos x="46" y="65"/>
                    </a:cxn>
                    <a:cxn ang="0">
                      <a:pos x="34" y="112"/>
                    </a:cxn>
                    <a:cxn ang="0">
                      <a:pos x="46" y="112"/>
                    </a:cxn>
                    <a:cxn ang="0">
                      <a:pos x="0" y="127"/>
                    </a:cxn>
                    <a:cxn ang="0">
                      <a:pos x="0" y="202"/>
                    </a:cxn>
                    <a:cxn ang="0">
                      <a:pos x="24" y="231"/>
                    </a:cxn>
                    <a:cxn ang="0">
                      <a:pos x="34" y="231"/>
                    </a:cxn>
                    <a:cxn ang="0">
                      <a:pos x="54" y="243"/>
                    </a:cxn>
                    <a:cxn ang="0">
                      <a:pos x="89" y="243"/>
                    </a:cxn>
                    <a:cxn ang="0">
                      <a:pos x="122" y="202"/>
                    </a:cxn>
                    <a:cxn ang="0">
                      <a:pos x="131" y="192"/>
                    </a:cxn>
                  </a:cxnLst>
                  <a:rect l="0" t="0" r="r" b="b"/>
                  <a:pathLst>
                    <a:path w="224" h="243">
                      <a:moveTo>
                        <a:pt x="131" y="192"/>
                      </a:moveTo>
                      <a:lnTo>
                        <a:pt x="156" y="180"/>
                      </a:lnTo>
                      <a:lnTo>
                        <a:pt x="156" y="166"/>
                      </a:lnTo>
                      <a:lnTo>
                        <a:pt x="208" y="141"/>
                      </a:lnTo>
                      <a:lnTo>
                        <a:pt x="199" y="141"/>
                      </a:lnTo>
                      <a:lnTo>
                        <a:pt x="208" y="101"/>
                      </a:lnTo>
                      <a:lnTo>
                        <a:pt x="208" y="86"/>
                      </a:lnTo>
                      <a:lnTo>
                        <a:pt x="224" y="65"/>
                      </a:lnTo>
                      <a:lnTo>
                        <a:pt x="208" y="36"/>
                      </a:lnTo>
                      <a:lnTo>
                        <a:pt x="178" y="10"/>
                      </a:lnTo>
                      <a:lnTo>
                        <a:pt x="165" y="10"/>
                      </a:lnTo>
                      <a:lnTo>
                        <a:pt x="165" y="0"/>
                      </a:lnTo>
                      <a:lnTo>
                        <a:pt x="156" y="0"/>
                      </a:lnTo>
                      <a:lnTo>
                        <a:pt x="131" y="10"/>
                      </a:lnTo>
                      <a:lnTo>
                        <a:pt x="131" y="24"/>
                      </a:lnTo>
                      <a:lnTo>
                        <a:pt x="122" y="86"/>
                      </a:lnTo>
                      <a:lnTo>
                        <a:pt x="131" y="101"/>
                      </a:lnTo>
                      <a:lnTo>
                        <a:pt x="147" y="101"/>
                      </a:lnTo>
                      <a:lnTo>
                        <a:pt x="147" y="127"/>
                      </a:lnTo>
                      <a:lnTo>
                        <a:pt x="122" y="112"/>
                      </a:lnTo>
                      <a:lnTo>
                        <a:pt x="89" y="86"/>
                      </a:lnTo>
                      <a:lnTo>
                        <a:pt x="79" y="86"/>
                      </a:lnTo>
                      <a:lnTo>
                        <a:pt x="46" y="65"/>
                      </a:lnTo>
                      <a:lnTo>
                        <a:pt x="34" y="112"/>
                      </a:lnTo>
                      <a:lnTo>
                        <a:pt x="46" y="112"/>
                      </a:lnTo>
                      <a:lnTo>
                        <a:pt x="0" y="127"/>
                      </a:lnTo>
                      <a:lnTo>
                        <a:pt x="0" y="202"/>
                      </a:lnTo>
                      <a:lnTo>
                        <a:pt x="24" y="231"/>
                      </a:lnTo>
                      <a:lnTo>
                        <a:pt x="34" y="231"/>
                      </a:lnTo>
                      <a:lnTo>
                        <a:pt x="54" y="243"/>
                      </a:lnTo>
                      <a:lnTo>
                        <a:pt x="89" y="243"/>
                      </a:lnTo>
                      <a:lnTo>
                        <a:pt x="122" y="202"/>
                      </a:lnTo>
                      <a:lnTo>
                        <a:pt x="131" y="192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69" name="Freeform 170"/>
                <p:cNvSpPr>
                  <a:spLocks/>
                </p:cNvSpPr>
                <p:nvPr/>
              </p:nvSpPr>
              <p:spPr bwMode="auto">
                <a:xfrm>
                  <a:off x="4629177" y="4157673"/>
                  <a:ext cx="355602" cy="385763"/>
                </a:xfrm>
                <a:custGeom>
                  <a:avLst/>
                  <a:gdLst/>
                  <a:ahLst/>
                  <a:cxnLst>
                    <a:cxn ang="0">
                      <a:pos x="131" y="192"/>
                    </a:cxn>
                    <a:cxn ang="0">
                      <a:pos x="156" y="180"/>
                    </a:cxn>
                    <a:cxn ang="0">
                      <a:pos x="156" y="166"/>
                    </a:cxn>
                    <a:cxn ang="0">
                      <a:pos x="208" y="141"/>
                    </a:cxn>
                    <a:cxn ang="0">
                      <a:pos x="199" y="141"/>
                    </a:cxn>
                    <a:cxn ang="0">
                      <a:pos x="208" y="101"/>
                    </a:cxn>
                    <a:cxn ang="0">
                      <a:pos x="208" y="86"/>
                    </a:cxn>
                    <a:cxn ang="0">
                      <a:pos x="224" y="65"/>
                    </a:cxn>
                    <a:cxn ang="0">
                      <a:pos x="208" y="36"/>
                    </a:cxn>
                    <a:cxn ang="0">
                      <a:pos x="178" y="10"/>
                    </a:cxn>
                    <a:cxn ang="0">
                      <a:pos x="165" y="10"/>
                    </a:cxn>
                    <a:cxn ang="0">
                      <a:pos x="165" y="0"/>
                    </a:cxn>
                    <a:cxn ang="0">
                      <a:pos x="156" y="0"/>
                    </a:cxn>
                    <a:cxn ang="0">
                      <a:pos x="131" y="10"/>
                    </a:cxn>
                    <a:cxn ang="0">
                      <a:pos x="131" y="24"/>
                    </a:cxn>
                    <a:cxn ang="0">
                      <a:pos x="122" y="86"/>
                    </a:cxn>
                    <a:cxn ang="0">
                      <a:pos x="131" y="101"/>
                    </a:cxn>
                    <a:cxn ang="0">
                      <a:pos x="147" y="101"/>
                    </a:cxn>
                    <a:cxn ang="0">
                      <a:pos x="147" y="127"/>
                    </a:cxn>
                    <a:cxn ang="0">
                      <a:pos x="122" y="112"/>
                    </a:cxn>
                    <a:cxn ang="0">
                      <a:pos x="89" y="86"/>
                    </a:cxn>
                    <a:cxn ang="0">
                      <a:pos x="79" y="86"/>
                    </a:cxn>
                    <a:cxn ang="0">
                      <a:pos x="46" y="65"/>
                    </a:cxn>
                    <a:cxn ang="0">
                      <a:pos x="34" y="112"/>
                    </a:cxn>
                    <a:cxn ang="0">
                      <a:pos x="46" y="112"/>
                    </a:cxn>
                    <a:cxn ang="0">
                      <a:pos x="0" y="127"/>
                    </a:cxn>
                    <a:cxn ang="0">
                      <a:pos x="0" y="202"/>
                    </a:cxn>
                    <a:cxn ang="0">
                      <a:pos x="24" y="231"/>
                    </a:cxn>
                    <a:cxn ang="0">
                      <a:pos x="34" y="231"/>
                    </a:cxn>
                    <a:cxn ang="0">
                      <a:pos x="54" y="243"/>
                    </a:cxn>
                    <a:cxn ang="0">
                      <a:pos x="89" y="243"/>
                    </a:cxn>
                    <a:cxn ang="0">
                      <a:pos x="122" y="202"/>
                    </a:cxn>
                    <a:cxn ang="0">
                      <a:pos x="131" y="192"/>
                    </a:cxn>
                  </a:cxnLst>
                  <a:rect l="0" t="0" r="r" b="b"/>
                  <a:pathLst>
                    <a:path w="224" h="243">
                      <a:moveTo>
                        <a:pt x="131" y="192"/>
                      </a:moveTo>
                      <a:lnTo>
                        <a:pt x="156" y="180"/>
                      </a:lnTo>
                      <a:lnTo>
                        <a:pt x="156" y="166"/>
                      </a:lnTo>
                      <a:lnTo>
                        <a:pt x="208" y="141"/>
                      </a:lnTo>
                      <a:lnTo>
                        <a:pt x="199" y="141"/>
                      </a:lnTo>
                      <a:lnTo>
                        <a:pt x="208" y="101"/>
                      </a:lnTo>
                      <a:lnTo>
                        <a:pt x="208" y="86"/>
                      </a:lnTo>
                      <a:lnTo>
                        <a:pt x="224" y="65"/>
                      </a:lnTo>
                      <a:lnTo>
                        <a:pt x="208" y="36"/>
                      </a:lnTo>
                      <a:lnTo>
                        <a:pt x="178" y="10"/>
                      </a:lnTo>
                      <a:lnTo>
                        <a:pt x="165" y="10"/>
                      </a:lnTo>
                      <a:lnTo>
                        <a:pt x="165" y="0"/>
                      </a:lnTo>
                      <a:lnTo>
                        <a:pt x="156" y="0"/>
                      </a:lnTo>
                      <a:lnTo>
                        <a:pt x="131" y="10"/>
                      </a:lnTo>
                      <a:lnTo>
                        <a:pt x="131" y="24"/>
                      </a:lnTo>
                      <a:lnTo>
                        <a:pt x="122" y="86"/>
                      </a:lnTo>
                      <a:lnTo>
                        <a:pt x="131" y="101"/>
                      </a:lnTo>
                      <a:lnTo>
                        <a:pt x="147" y="101"/>
                      </a:lnTo>
                      <a:lnTo>
                        <a:pt x="147" y="127"/>
                      </a:lnTo>
                      <a:lnTo>
                        <a:pt x="122" y="112"/>
                      </a:lnTo>
                      <a:lnTo>
                        <a:pt x="89" y="86"/>
                      </a:lnTo>
                      <a:lnTo>
                        <a:pt x="79" y="86"/>
                      </a:lnTo>
                      <a:lnTo>
                        <a:pt x="46" y="65"/>
                      </a:lnTo>
                      <a:lnTo>
                        <a:pt x="34" y="112"/>
                      </a:lnTo>
                      <a:lnTo>
                        <a:pt x="46" y="112"/>
                      </a:lnTo>
                      <a:lnTo>
                        <a:pt x="0" y="127"/>
                      </a:lnTo>
                      <a:lnTo>
                        <a:pt x="0" y="202"/>
                      </a:lnTo>
                      <a:lnTo>
                        <a:pt x="24" y="231"/>
                      </a:lnTo>
                      <a:lnTo>
                        <a:pt x="34" y="231"/>
                      </a:lnTo>
                      <a:lnTo>
                        <a:pt x="54" y="243"/>
                      </a:lnTo>
                      <a:lnTo>
                        <a:pt x="89" y="243"/>
                      </a:lnTo>
                      <a:lnTo>
                        <a:pt x="122" y="202"/>
                      </a:lnTo>
                      <a:lnTo>
                        <a:pt x="131" y="192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0" name="Freeform 171"/>
                <p:cNvSpPr>
                  <a:spLocks/>
                </p:cNvSpPr>
                <p:nvPr/>
              </p:nvSpPr>
              <p:spPr bwMode="auto">
                <a:xfrm>
                  <a:off x="4876829" y="4260861"/>
                  <a:ext cx="290514" cy="608014"/>
                </a:xfrm>
                <a:custGeom>
                  <a:avLst/>
                  <a:gdLst/>
                  <a:ahLst/>
                  <a:cxnLst>
                    <a:cxn ang="0">
                      <a:pos x="21" y="383"/>
                    </a:cxn>
                    <a:cxn ang="0">
                      <a:pos x="21" y="371"/>
                    </a:cxn>
                    <a:cxn ang="0">
                      <a:pos x="9" y="292"/>
                    </a:cxn>
                    <a:cxn ang="0">
                      <a:pos x="42" y="227"/>
                    </a:cxn>
                    <a:cxn ang="0">
                      <a:pos x="42" y="165"/>
                    </a:cxn>
                    <a:cxn ang="0">
                      <a:pos x="42" y="136"/>
                    </a:cxn>
                    <a:cxn ang="0">
                      <a:pos x="9" y="126"/>
                    </a:cxn>
                    <a:cxn ang="0">
                      <a:pos x="0" y="126"/>
                    </a:cxn>
                    <a:cxn ang="0">
                      <a:pos x="0" y="115"/>
                    </a:cxn>
                    <a:cxn ang="0">
                      <a:pos x="0" y="100"/>
                    </a:cxn>
                    <a:cxn ang="0">
                      <a:pos x="51" y="76"/>
                    </a:cxn>
                    <a:cxn ang="0">
                      <a:pos x="51" y="90"/>
                    </a:cxn>
                    <a:cxn ang="0">
                      <a:pos x="76" y="90"/>
                    </a:cxn>
                    <a:cxn ang="0">
                      <a:pos x="67" y="126"/>
                    </a:cxn>
                    <a:cxn ang="0">
                      <a:pos x="85" y="151"/>
                    </a:cxn>
                    <a:cxn ang="0">
                      <a:pos x="97" y="126"/>
                    </a:cxn>
                    <a:cxn ang="0">
                      <a:pos x="97" y="100"/>
                    </a:cxn>
                    <a:cxn ang="0">
                      <a:pos x="76" y="60"/>
                    </a:cxn>
                    <a:cxn ang="0">
                      <a:pos x="76" y="36"/>
                    </a:cxn>
                    <a:cxn ang="0">
                      <a:pos x="85" y="21"/>
                    </a:cxn>
                    <a:cxn ang="0">
                      <a:pos x="106" y="21"/>
                    </a:cxn>
                    <a:cxn ang="0">
                      <a:pos x="161" y="10"/>
                    </a:cxn>
                    <a:cxn ang="0">
                      <a:pos x="183" y="0"/>
                    </a:cxn>
                    <a:cxn ang="0">
                      <a:pos x="183" y="115"/>
                    </a:cxn>
                    <a:cxn ang="0">
                      <a:pos x="153" y="151"/>
                    </a:cxn>
                    <a:cxn ang="0">
                      <a:pos x="118" y="165"/>
                    </a:cxn>
                    <a:cxn ang="0">
                      <a:pos x="76" y="227"/>
                    </a:cxn>
                    <a:cxn ang="0">
                      <a:pos x="76" y="237"/>
                    </a:cxn>
                    <a:cxn ang="0">
                      <a:pos x="85" y="282"/>
                    </a:cxn>
                    <a:cxn ang="0">
                      <a:pos x="76" y="332"/>
                    </a:cxn>
                    <a:cxn ang="0">
                      <a:pos x="30" y="357"/>
                    </a:cxn>
                    <a:cxn ang="0">
                      <a:pos x="30" y="371"/>
                    </a:cxn>
                    <a:cxn ang="0">
                      <a:pos x="30" y="383"/>
                    </a:cxn>
                    <a:cxn ang="0">
                      <a:pos x="21" y="383"/>
                    </a:cxn>
                  </a:cxnLst>
                  <a:rect l="0" t="0" r="r" b="b"/>
                  <a:pathLst>
                    <a:path w="183" h="383">
                      <a:moveTo>
                        <a:pt x="21" y="383"/>
                      </a:moveTo>
                      <a:lnTo>
                        <a:pt x="21" y="371"/>
                      </a:lnTo>
                      <a:lnTo>
                        <a:pt x="9" y="292"/>
                      </a:lnTo>
                      <a:lnTo>
                        <a:pt x="42" y="227"/>
                      </a:lnTo>
                      <a:lnTo>
                        <a:pt x="42" y="165"/>
                      </a:lnTo>
                      <a:lnTo>
                        <a:pt x="42" y="136"/>
                      </a:lnTo>
                      <a:lnTo>
                        <a:pt x="9" y="126"/>
                      </a:lnTo>
                      <a:lnTo>
                        <a:pt x="0" y="126"/>
                      </a:lnTo>
                      <a:lnTo>
                        <a:pt x="0" y="115"/>
                      </a:lnTo>
                      <a:lnTo>
                        <a:pt x="0" y="100"/>
                      </a:lnTo>
                      <a:lnTo>
                        <a:pt x="51" y="76"/>
                      </a:lnTo>
                      <a:lnTo>
                        <a:pt x="51" y="90"/>
                      </a:lnTo>
                      <a:lnTo>
                        <a:pt x="76" y="90"/>
                      </a:lnTo>
                      <a:lnTo>
                        <a:pt x="67" y="126"/>
                      </a:lnTo>
                      <a:lnTo>
                        <a:pt x="85" y="151"/>
                      </a:lnTo>
                      <a:lnTo>
                        <a:pt x="97" y="126"/>
                      </a:lnTo>
                      <a:lnTo>
                        <a:pt x="97" y="100"/>
                      </a:lnTo>
                      <a:lnTo>
                        <a:pt x="76" y="60"/>
                      </a:lnTo>
                      <a:lnTo>
                        <a:pt x="76" y="36"/>
                      </a:lnTo>
                      <a:lnTo>
                        <a:pt x="85" y="21"/>
                      </a:lnTo>
                      <a:lnTo>
                        <a:pt x="106" y="21"/>
                      </a:lnTo>
                      <a:lnTo>
                        <a:pt x="161" y="10"/>
                      </a:lnTo>
                      <a:lnTo>
                        <a:pt x="183" y="0"/>
                      </a:lnTo>
                      <a:lnTo>
                        <a:pt x="183" y="115"/>
                      </a:lnTo>
                      <a:lnTo>
                        <a:pt x="153" y="151"/>
                      </a:lnTo>
                      <a:lnTo>
                        <a:pt x="118" y="165"/>
                      </a:lnTo>
                      <a:lnTo>
                        <a:pt x="76" y="227"/>
                      </a:lnTo>
                      <a:lnTo>
                        <a:pt x="76" y="237"/>
                      </a:lnTo>
                      <a:lnTo>
                        <a:pt x="85" y="282"/>
                      </a:lnTo>
                      <a:lnTo>
                        <a:pt x="76" y="332"/>
                      </a:lnTo>
                      <a:lnTo>
                        <a:pt x="30" y="357"/>
                      </a:lnTo>
                      <a:lnTo>
                        <a:pt x="30" y="371"/>
                      </a:lnTo>
                      <a:lnTo>
                        <a:pt x="30" y="383"/>
                      </a:lnTo>
                      <a:lnTo>
                        <a:pt x="21" y="383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1" name="Freeform 172"/>
                <p:cNvSpPr>
                  <a:spLocks/>
                </p:cNvSpPr>
                <p:nvPr/>
              </p:nvSpPr>
              <p:spPr bwMode="auto">
                <a:xfrm>
                  <a:off x="4876829" y="4260861"/>
                  <a:ext cx="290514" cy="608014"/>
                </a:xfrm>
                <a:custGeom>
                  <a:avLst/>
                  <a:gdLst/>
                  <a:ahLst/>
                  <a:cxnLst>
                    <a:cxn ang="0">
                      <a:pos x="21" y="383"/>
                    </a:cxn>
                    <a:cxn ang="0">
                      <a:pos x="21" y="371"/>
                    </a:cxn>
                    <a:cxn ang="0">
                      <a:pos x="9" y="292"/>
                    </a:cxn>
                    <a:cxn ang="0">
                      <a:pos x="42" y="227"/>
                    </a:cxn>
                    <a:cxn ang="0">
                      <a:pos x="42" y="165"/>
                    </a:cxn>
                    <a:cxn ang="0">
                      <a:pos x="42" y="136"/>
                    </a:cxn>
                    <a:cxn ang="0">
                      <a:pos x="9" y="126"/>
                    </a:cxn>
                    <a:cxn ang="0">
                      <a:pos x="0" y="126"/>
                    </a:cxn>
                    <a:cxn ang="0">
                      <a:pos x="0" y="115"/>
                    </a:cxn>
                    <a:cxn ang="0">
                      <a:pos x="0" y="100"/>
                    </a:cxn>
                    <a:cxn ang="0">
                      <a:pos x="51" y="76"/>
                    </a:cxn>
                    <a:cxn ang="0">
                      <a:pos x="51" y="90"/>
                    </a:cxn>
                    <a:cxn ang="0">
                      <a:pos x="76" y="90"/>
                    </a:cxn>
                    <a:cxn ang="0">
                      <a:pos x="67" y="126"/>
                    </a:cxn>
                    <a:cxn ang="0">
                      <a:pos x="85" y="151"/>
                    </a:cxn>
                    <a:cxn ang="0">
                      <a:pos x="97" y="126"/>
                    </a:cxn>
                    <a:cxn ang="0">
                      <a:pos x="97" y="100"/>
                    </a:cxn>
                    <a:cxn ang="0">
                      <a:pos x="76" y="60"/>
                    </a:cxn>
                    <a:cxn ang="0">
                      <a:pos x="76" y="36"/>
                    </a:cxn>
                    <a:cxn ang="0">
                      <a:pos x="85" y="21"/>
                    </a:cxn>
                    <a:cxn ang="0">
                      <a:pos x="106" y="21"/>
                    </a:cxn>
                    <a:cxn ang="0">
                      <a:pos x="161" y="10"/>
                    </a:cxn>
                    <a:cxn ang="0">
                      <a:pos x="183" y="0"/>
                    </a:cxn>
                    <a:cxn ang="0">
                      <a:pos x="183" y="115"/>
                    </a:cxn>
                    <a:cxn ang="0">
                      <a:pos x="153" y="151"/>
                    </a:cxn>
                    <a:cxn ang="0">
                      <a:pos x="118" y="165"/>
                    </a:cxn>
                    <a:cxn ang="0">
                      <a:pos x="76" y="227"/>
                    </a:cxn>
                    <a:cxn ang="0">
                      <a:pos x="76" y="237"/>
                    </a:cxn>
                    <a:cxn ang="0">
                      <a:pos x="85" y="282"/>
                    </a:cxn>
                    <a:cxn ang="0">
                      <a:pos x="76" y="332"/>
                    </a:cxn>
                    <a:cxn ang="0">
                      <a:pos x="30" y="357"/>
                    </a:cxn>
                    <a:cxn ang="0">
                      <a:pos x="30" y="371"/>
                    </a:cxn>
                    <a:cxn ang="0">
                      <a:pos x="30" y="383"/>
                    </a:cxn>
                    <a:cxn ang="0">
                      <a:pos x="21" y="383"/>
                    </a:cxn>
                  </a:cxnLst>
                  <a:rect l="0" t="0" r="r" b="b"/>
                  <a:pathLst>
                    <a:path w="183" h="383">
                      <a:moveTo>
                        <a:pt x="21" y="383"/>
                      </a:moveTo>
                      <a:lnTo>
                        <a:pt x="21" y="371"/>
                      </a:lnTo>
                      <a:lnTo>
                        <a:pt x="9" y="292"/>
                      </a:lnTo>
                      <a:lnTo>
                        <a:pt x="42" y="227"/>
                      </a:lnTo>
                      <a:lnTo>
                        <a:pt x="42" y="165"/>
                      </a:lnTo>
                      <a:lnTo>
                        <a:pt x="42" y="136"/>
                      </a:lnTo>
                      <a:lnTo>
                        <a:pt x="9" y="126"/>
                      </a:lnTo>
                      <a:lnTo>
                        <a:pt x="0" y="126"/>
                      </a:lnTo>
                      <a:lnTo>
                        <a:pt x="0" y="115"/>
                      </a:lnTo>
                      <a:lnTo>
                        <a:pt x="0" y="100"/>
                      </a:lnTo>
                      <a:lnTo>
                        <a:pt x="51" y="76"/>
                      </a:lnTo>
                      <a:lnTo>
                        <a:pt x="51" y="90"/>
                      </a:lnTo>
                      <a:lnTo>
                        <a:pt x="76" y="90"/>
                      </a:lnTo>
                      <a:lnTo>
                        <a:pt x="67" y="126"/>
                      </a:lnTo>
                      <a:lnTo>
                        <a:pt x="85" y="151"/>
                      </a:lnTo>
                      <a:lnTo>
                        <a:pt x="97" y="126"/>
                      </a:lnTo>
                      <a:lnTo>
                        <a:pt x="97" y="100"/>
                      </a:lnTo>
                      <a:lnTo>
                        <a:pt x="76" y="60"/>
                      </a:lnTo>
                      <a:lnTo>
                        <a:pt x="76" y="36"/>
                      </a:lnTo>
                      <a:lnTo>
                        <a:pt x="85" y="21"/>
                      </a:lnTo>
                      <a:lnTo>
                        <a:pt x="106" y="21"/>
                      </a:lnTo>
                      <a:lnTo>
                        <a:pt x="161" y="10"/>
                      </a:lnTo>
                      <a:lnTo>
                        <a:pt x="183" y="0"/>
                      </a:lnTo>
                      <a:lnTo>
                        <a:pt x="183" y="115"/>
                      </a:lnTo>
                      <a:lnTo>
                        <a:pt x="153" y="151"/>
                      </a:lnTo>
                      <a:lnTo>
                        <a:pt x="118" y="165"/>
                      </a:lnTo>
                      <a:lnTo>
                        <a:pt x="76" y="227"/>
                      </a:lnTo>
                      <a:lnTo>
                        <a:pt x="76" y="237"/>
                      </a:lnTo>
                      <a:lnTo>
                        <a:pt x="85" y="282"/>
                      </a:lnTo>
                      <a:lnTo>
                        <a:pt x="76" y="332"/>
                      </a:lnTo>
                      <a:lnTo>
                        <a:pt x="30" y="357"/>
                      </a:lnTo>
                      <a:lnTo>
                        <a:pt x="30" y="371"/>
                      </a:lnTo>
                      <a:lnTo>
                        <a:pt x="30" y="383"/>
                      </a:lnTo>
                      <a:lnTo>
                        <a:pt x="21" y="383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2" name="Freeform 173"/>
                <p:cNvSpPr>
                  <a:spLocks/>
                </p:cNvSpPr>
                <p:nvPr/>
              </p:nvSpPr>
              <p:spPr bwMode="auto">
                <a:xfrm>
                  <a:off x="4943504" y="4214824"/>
                  <a:ext cx="87313" cy="285751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24" y="0"/>
                    </a:cxn>
                    <a:cxn ang="0">
                      <a:pos x="34" y="10"/>
                    </a:cxn>
                    <a:cxn ang="0">
                      <a:pos x="43" y="50"/>
                    </a:cxn>
                    <a:cxn ang="0">
                      <a:pos x="34" y="64"/>
                    </a:cxn>
                    <a:cxn ang="0">
                      <a:pos x="34" y="89"/>
                    </a:cxn>
                    <a:cxn ang="0">
                      <a:pos x="55" y="129"/>
                    </a:cxn>
                    <a:cxn ang="0">
                      <a:pos x="55" y="155"/>
                    </a:cxn>
                    <a:cxn ang="0">
                      <a:pos x="43" y="180"/>
                    </a:cxn>
                    <a:cxn ang="0">
                      <a:pos x="24" y="155"/>
                    </a:cxn>
                    <a:cxn ang="0">
                      <a:pos x="34" y="119"/>
                    </a:cxn>
                    <a:cxn ang="0">
                      <a:pos x="9" y="119"/>
                    </a:cxn>
                    <a:cxn ang="0">
                      <a:pos x="9" y="103"/>
                    </a:cxn>
                    <a:cxn ang="0">
                      <a:pos x="0" y="103"/>
                    </a:cxn>
                    <a:cxn ang="0">
                      <a:pos x="9" y="64"/>
                    </a:cxn>
                    <a:cxn ang="0">
                      <a:pos x="9" y="50"/>
                    </a:cxn>
                    <a:cxn ang="0">
                      <a:pos x="24" y="28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55" h="180">
                      <a:moveTo>
                        <a:pt x="9" y="0"/>
                      </a:moveTo>
                      <a:lnTo>
                        <a:pt x="24" y="0"/>
                      </a:lnTo>
                      <a:lnTo>
                        <a:pt x="34" y="10"/>
                      </a:lnTo>
                      <a:lnTo>
                        <a:pt x="43" y="50"/>
                      </a:lnTo>
                      <a:lnTo>
                        <a:pt x="34" y="64"/>
                      </a:lnTo>
                      <a:lnTo>
                        <a:pt x="34" y="89"/>
                      </a:lnTo>
                      <a:lnTo>
                        <a:pt x="55" y="129"/>
                      </a:lnTo>
                      <a:lnTo>
                        <a:pt x="55" y="155"/>
                      </a:lnTo>
                      <a:lnTo>
                        <a:pt x="43" y="180"/>
                      </a:lnTo>
                      <a:lnTo>
                        <a:pt x="24" y="155"/>
                      </a:lnTo>
                      <a:lnTo>
                        <a:pt x="34" y="119"/>
                      </a:lnTo>
                      <a:lnTo>
                        <a:pt x="9" y="119"/>
                      </a:lnTo>
                      <a:lnTo>
                        <a:pt x="9" y="103"/>
                      </a:lnTo>
                      <a:lnTo>
                        <a:pt x="0" y="103"/>
                      </a:lnTo>
                      <a:lnTo>
                        <a:pt x="9" y="64"/>
                      </a:lnTo>
                      <a:lnTo>
                        <a:pt x="9" y="50"/>
                      </a:lnTo>
                      <a:lnTo>
                        <a:pt x="24" y="2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3" name="Freeform 174"/>
                <p:cNvSpPr>
                  <a:spLocks/>
                </p:cNvSpPr>
                <p:nvPr/>
              </p:nvSpPr>
              <p:spPr bwMode="auto">
                <a:xfrm>
                  <a:off x="4943504" y="4214824"/>
                  <a:ext cx="87313" cy="285751"/>
                </a:xfrm>
                <a:custGeom>
                  <a:avLst/>
                  <a:gdLst/>
                  <a:ahLst/>
                  <a:cxnLst>
                    <a:cxn ang="0">
                      <a:pos x="9" y="0"/>
                    </a:cxn>
                    <a:cxn ang="0">
                      <a:pos x="24" y="0"/>
                    </a:cxn>
                    <a:cxn ang="0">
                      <a:pos x="34" y="10"/>
                    </a:cxn>
                    <a:cxn ang="0">
                      <a:pos x="43" y="50"/>
                    </a:cxn>
                    <a:cxn ang="0">
                      <a:pos x="34" y="64"/>
                    </a:cxn>
                    <a:cxn ang="0">
                      <a:pos x="34" y="89"/>
                    </a:cxn>
                    <a:cxn ang="0">
                      <a:pos x="55" y="129"/>
                    </a:cxn>
                    <a:cxn ang="0">
                      <a:pos x="55" y="155"/>
                    </a:cxn>
                    <a:cxn ang="0">
                      <a:pos x="43" y="180"/>
                    </a:cxn>
                    <a:cxn ang="0">
                      <a:pos x="24" y="155"/>
                    </a:cxn>
                    <a:cxn ang="0">
                      <a:pos x="34" y="119"/>
                    </a:cxn>
                    <a:cxn ang="0">
                      <a:pos x="9" y="119"/>
                    </a:cxn>
                    <a:cxn ang="0">
                      <a:pos x="9" y="103"/>
                    </a:cxn>
                    <a:cxn ang="0">
                      <a:pos x="0" y="103"/>
                    </a:cxn>
                    <a:cxn ang="0">
                      <a:pos x="9" y="64"/>
                    </a:cxn>
                    <a:cxn ang="0">
                      <a:pos x="9" y="50"/>
                    </a:cxn>
                    <a:cxn ang="0">
                      <a:pos x="24" y="28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55" h="180">
                      <a:moveTo>
                        <a:pt x="9" y="0"/>
                      </a:moveTo>
                      <a:lnTo>
                        <a:pt x="24" y="0"/>
                      </a:lnTo>
                      <a:lnTo>
                        <a:pt x="34" y="10"/>
                      </a:lnTo>
                      <a:lnTo>
                        <a:pt x="43" y="50"/>
                      </a:lnTo>
                      <a:lnTo>
                        <a:pt x="34" y="64"/>
                      </a:lnTo>
                      <a:lnTo>
                        <a:pt x="34" y="89"/>
                      </a:lnTo>
                      <a:lnTo>
                        <a:pt x="55" y="129"/>
                      </a:lnTo>
                      <a:lnTo>
                        <a:pt x="55" y="155"/>
                      </a:lnTo>
                      <a:lnTo>
                        <a:pt x="43" y="180"/>
                      </a:lnTo>
                      <a:lnTo>
                        <a:pt x="24" y="155"/>
                      </a:lnTo>
                      <a:lnTo>
                        <a:pt x="34" y="119"/>
                      </a:lnTo>
                      <a:lnTo>
                        <a:pt x="9" y="119"/>
                      </a:lnTo>
                      <a:lnTo>
                        <a:pt x="9" y="103"/>
                      </a:lnTo>
                      <a:lnTo>
                        <a:pt x="0" y="103"/>
                      </a:lnTo>
                      <a:lnTo>
                        <a:pt x="9" y="64"/>
                      </a:lnTo>
                      <a:lnTo>
                        <a:pt x="9" y="50"/>
                      </a:lnTo>
                      <a:lnTo>
                        <a:pt x="24" y="2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4" name="Freeform 175"/>
                <p:cNvSpPr>
                  <a:spLocks/>
                </p:cNvSpPr>
                <p:nvPr/>
              </p:nvSpPr>
              <p:spPr bwMode="auto">
                <a:xfrm>
                  <a:off x="4714903" y="4445011"/>
                  <a:ext cx="228601" cy="280988"/>
                </a:xfrm>
                <a:custGeom>
                  <a:avLst/>
                  <a:gdLst/>
                  <a:ahLst/>
                  <a:cxnLst>
                    <a:cxn ang="0">
                      <a:pos x="76" y="166"/>
                    </a:cxn>
                    <a:cxn ang="0">
                      <a:pos x="101" y="166"/>
                    </a:cxn>
                    <a:cxn ang="0">
                      <a:pos x="110" y="177"/>
                    </a:cxn>
                    <a:cxn ang="0">
                      <a:pos x="144" y="112"/>
                    </a:cxn>
                    <a:cxn ang="0">
                      <a:pos x="144" y="50"/>
                    </a:cxn>
                    <a:cxn ang="0">
                      <a:pos x="144" y="21"/>
                    </a:cxn>
                    <a:cxn ang="0">
                      <a:pos x="110" y="11"/>
                    </a:cxn>
                    <a:cxn ang="0">
                      <a:pos x="101" y="11"/>
                    </a:cxn>
                    <a:cxn ang="0">
                      <a:pos x="101" y="0"/>
                    </a:cxn>
                    <a:cxn ang="0">
                      <a:pos x="76" y="11"/>
                    </a:cxn>
                    <a:cxn ang="0">
                      <a:pos x="67" y="21"/>
                    </a:cxn>
                    <a:cxn ang="0">
                      <a:pos x="34" y="61"/>
                    </a:cxn>
                    <a:cxn ang="0">
                      <a:pos x="0" y="61"/>
                    </a:cxn>
                    <a:cxn ang="0">
                      <a:pos x="24" y="100"/>
                    </a:cxn>
                    <a:cxn ang="0">
                      <a:pos x="46" y="123"/>
                    </a:cxn>
                    <a:cxn ang="0">
                      <a:pos x="55" y="152"/>
                    </a:cxn>
                    <a:cxn ang="0">
                      <a:pos x="76" y="166"/>
                    </a:cxn>
                  </a:cxnLst>
                  <a:rect l="0" t="0" r="r" b="b"/>
                  <a:pathLst>
                    <a:path w="144" h="177">
                      <a:moveTo>
                        <a:pt x="76" y="166"/>
                      </a:moveTo>
                      <a:lnTo>
                        <a:pt x="101" y="166"/>
                      </a:lnTo>
                      <a:lnTo>
                        <a:pt x="110" y="177"/>
                      </a:lnTo>
                      <a:lnTo>
                        <a:pt x="144" y="112"/>
                      </a:lnTo>
                      <a:lnTo>
                        <a:pt x="144" y="50"/>
                      </a:lnTo>
                      <a:lnTo>
                        <a:pt x="144" y="21"/>
                      </a:lnTo>
                      <a:lnTo>
                        <a:pt x="110" y="11"/>
                      </a:lnTo>
                      <a:lnTo>
                        <a:pt x="101" y="11"/>
                      </a:lnTo>
                      <a:lnTo>
                        <a:pt x="101" y="0"/>
                      </a:lnTo>
                      <a:lnTo>
                        <a:pt x="76" y="11"/>
                      </a:lnTo>
                      <a:lnTo>
                        <a:pt x="67" y="21"/>
                      </a:lnTo>
                      <a:lnTo>
                        <a:pt x="34" y="61"/>
                      </a:lnTo>
                      <a:lnTo>
                        <a:pt x="0" y="61"/>
                      </a:lnTo>
                      <a:lnTo>
                        <a:pt x="24" y="100"/>
                      </a:lnTo>
                      <a:lnTo>
                        <a:pt x="46" y="123"/>
                      </a:lnTo>
                      <a:lnTo>
                        <a:pt x="55" y="152"/>
                      </a:lnTo>
                      <a:lnTo>
                        <a:pt x="76" y="16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5" name="Freeform 176"/>
                <p:cNvSpPr>
                  <a:spLocks/>
                </p:cNvSpPr>
                <p:nvPr/>
              </p:nvSpPr>
              <p:spPr bwMode="auto">
                <a:xfrm>
                  <a:off x="4714903" y="4445011"/>
                  <a:ext cx="228601" cy="280988"/>
                </a:xfrm>
                <a:custGeom>
                  <a:avLst/>
                  <a:gdLst/>
                  <a:ahLst/>
                  <a:cxnLst>
                    <a:cxn ang="0">
                      <a:pos x="76" y="166"/>
                    </a:cxn>
                    <a:cxn ang="0">
                      <a:pos x="101" y="166"/>
                    </a:cxn>
                    <a:cxn ang="0">
                      <a:pos x="110" y="177"/>
                    </a:cxn>
                    <a:cxn ang="0">
                      <a:pos x="144" y="112"/>
                    </a:cxn>
                    <a:cxn ang="0">
                      <a:pos x="144" y="50"/>
                    </a:cxn>
                    <a:cxn ang="0">
                      <a:pos x="144" y="21"/>
                    </a:cxn>
                    <a:cxn ang="0">
                      <a:pos x="110" y="11"/>
                    </a:cxn>
                    <a:cxn ang="0">
                      <a:pos x="101" y="11"/>
                    </a:cxn>
                    <a:cxn ang="0">
                      <a:pos x="101" y="0"/>
                    </a:cxn>
                    <a:cxn ang="0">
                      <a:pos x="76" y="11"/>
                    </a:cxn>
                    <a:cxn ang="0">
                      <a:pos x="67" y="21"/>
                    </a:cxn>
                    <a:cxn ang="0">
                      <a:pos x="34" y="61"/>
                    </a:cxn>
                    <a:cxn ang="0">
                      <a:pos x="0" y="61"/>
                    </a:cxn>
                    <a:cxn ang="0">
                      <a:pos x="24" y="100"/>
                    </a:cxn>
                    <a:cxn ang="0">
                      <a:pos x="46" y="123"/>
                    </a:cxn>
                    <a:cxn ang="0">
                      <a:pos x="55" y="152"/>
                    </a:cxn>
                    <a:cxn ang="0">
                      <a:pos x="76" y="166"/>
                    </a:cxn>
                  </a:cxnLst>
                  <a:rect l="0" t="0" r="r" b="b"/>
                  <a:pathLst>
                    <a:path w="144" h="177">
                      <a:moveTo>
                        <a:pt x="76" y="166"/>
                      </a:moveTo>
                      <a:lnTo>
                        <a:pt x="101" y="166"/>
                      </a:lnTo>
                      <a:lnTo>
                        <a:pt x="110" y="177"/>
                      </a:lnTo>
                      <a:lnTo>
                        <a:pt x="144" y="112"/>
                      </a:lnTo>
                      <a:lnTo>
                        <a:pt x="144" y="50"/>
                      </a:lnTo>
                      <a:lnTo>
                        <a:pt x="144" y="21"/>
                      </a:lnTo>
                      <a:lnTo>
                        <a:pt x="110" y="11"/>
                      </a:lnTo>
                      <a:lnTo>
                        <a:pt x="101" y="11"/>
                      </a:lnTo>
                      <a:lnTo>
                        <a:pt x="101" y="0"/>
                      </a:lnTo>
                      <a:lnTo>
                        <a:pt x="76" y="11"/>
                      </a:lnTo>
                      <a:lnTo>
                        <a:pt x="67" y="21"/>
                      </a:lnTo>
                      <a:lnTo>
                        <a:pt x="34" y="61"/>
                      </a:lnTo>
                      <a:lnTo>
                        <a:pt x="0" y="61"/>
                      </a:lnTo>
                      <a:lnTo>
                        <a:pt x="24" y="100"/>
                      </a:lnTo>
                      <a:lnTo>
                        <a:pt x="46" y="123"/>
                      </a:lnTo>
                      <a:lnTo>
                        <a:pt x="55" y="152"/>
                      </a:lnTo>
                      <a:lnTo>
                        <a:pt x="76" y="16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6" name="Freeform 177"/>
                <p:cNvSpPr>
                  <a:spLocks/>
                </p:cNvSpPr>
                <p:nvPr/>
              </p:nvSpPr>
              <p:spPr bwMode="auto">
                <a:xfrm>
                  <a:off x="4473602" y="4710125"/>
                  <a:ext cx="449265" cy="487363"/>
                </a:xfrm>
                <a:custGeom>
                  <a:avLst/>
                  <a:gdLst/>
                  <a:ahLst/>
                  <a:cxnLst>
                    <a:cxn ang="0">
                      <a:pos x="228" y="0"/>
                    </a:cxn>
                    <a:cxn ang="0">
                      <a:pos x="198" y="24"/>
                    </a:cxn>
                    <a:cxn ang="0">
                      <a:pos x="151" y="76"/>
                    </a:cxn>
                    <a:cxn ang="0">
                      <a:pos x="143" y="76"/>
                    </a:cxn>
                    <a:cxn ang="0">
                      <a:pos x="121" y="76"/>
                    </a:cxn>
                    <a:cxn ang="0">
                      <a:pos x="97" y="100"/>
                    </a:cxn>
                    <a:cxn ang="0">
                      <a:pos x="76" y="112"/>
                    </a:cxn>
                    <a:cxn ang="0">
                      <a:pos x="67" y="100"/>
                    </a:cxn>
                    <a:cxn ang="0">
                      <a:pos x="76" y="76"/>
                    </a:cxn>
                    <a:cxn ang="0">
                      <a:pos x="54" y="64"/>
                    </a:cxn>
                    <a:cxn ang="0">
                      <a:pos x="54" y="155"/>
                    </a:cxn>
                    <a:cxn ang="0">
                      <a:pos x="45" y="165"/>
                    </a:cxn>
                    <a:cxn ang="0">
                      <a:pos x="21" y="165"/>
                    </a:cxn>
                    <a:cxn ang="0">
                      <a:pos x="9" y="155"/>
                    </a:cxn>
                    <a:cxn ang="0">
                      <a:pos x="0" y="141"/>
                    </a:cxn>
                    <a:cxn ang="0">
                      <a:pos x="0" y="155"/>
                    </a:cxn>
                    <a:cxn ang="0">
                      <a:pos x="0" y="165"/>
                    </a:cxn>
                    <a:cxn ang="0">
                      <a:pos x="21" y="230"/>
                    </a:cxn>
                    <a:cxn ang="0">
                      <a:pos x="29" y="256"/>
                    </a:cxn>
                    <a:cxn ang="0">
                      <a:pos x="21" y="256"/>
                    </a:cxn>
                    <a:cxn ang="0">
                      <a:pos x="29" y="292"/>
                    </a:cxn>
                    <a:cxn ang="0">
                      <a:pos x="29" y="282"/>
                    </a:cxn>
                    <a:cxn ang="0">
                      <a:pos x="45" y="307"/>
                    </a:cxn>
                    <a:cxn ang="0">
                      <a:pos x="54" y="307"/>
                    </a:cxn>
                    <a:cxn ang="0">
                      <a:pos x="97" y="282"/>
                    </a:cxn>
                    <a:cxn ang="0">
                      <a:pos x="143" y="292"/>
                    </a:cxn>
                    <a:cxn ang="0">
                      <a:pos x="176" y="282"/>
                    </a:cxn>
                    <a:cxn ang="0">
                      <a:pos x="207" y="256"/>
                    </a:cxn>
                    <a:cxn ang="0">
                      <a:pos x="243" y="201"/>
                    </a:cxn>
                    <a:cxn ang="0">
                      <a:pos x="262" y="165"/>
                    </a:cxn>
                    <a:cxn ang="0">
                      <a:pos x="274" y="155"/>
                    </a:cxn>
                    <a:cxn ang="0">
                      <a:pos x="283" y="112"/>
                    </a:cxn>
                    <a:cxn ang="0">
                      <a:pos x="283" y="100"/>
                    </a:cxn>
                    <a:cxn ang="0">
                      <a:pos x="274" y="100"/>
                    </a:cxn>
                    <a:cxn ang="0">
                      <a:pos x="262" y="112"/>
                    </a:cxn>
                    <a:cxn ang="0">
                      <a:pos x="253" y="112"/>
                    </a:cxn>
                    <a:cxn ang="0">
                      <a:pos x="262" y="89"/>
                    </a:cxn>
                    <a:cxn ang="0">
                      <a:pos x="274" y="89"/>
                    </a:cxn>
                    <a:cxn ang="0">
                      <a:pos x="262" y="10"/>
                    </a:cxn>
                    <a:cxn ang="0">
                      <a:pos x="253" y="0"/>
                    </a:cxn>
                    <a:cxn ang="0">
                      <a:pos x="228" y="0"/>
                    </a:cxn>
                  </a:cxnLst>
                  <a:rect l="0" t="0" r="r" b="b"/>
                  <a:pathLst>
                    <a:path w="283" h="307">
                      <a:moveTo>
                        <a:pt x="228" y="0"/>
                      </a:moveTo>
                      <a:lnTo>
                        <a:pt x="198" y="24"/>
                      </a:lnTo>
                      <a:lnTo>
                        <a:pt x="151" y="76"/>
                      </a:lnTo>
                      <a:lnTo>
                        <a:pt x="143" y="76"/>
                      </a:lnTo>
                      <a:lnTo>
                        <a:pt x="121" y="76"/>
                      </a:lnTo>
                      <a:lnTo>
                        <a:pt x="97" y="100"/>
                      </a:lnTo>
                      <a:lnTo>
                        <a:pt x="76" y="112"/>
                      </a:lnTo>
                      <a:lnTo>
                        <a:pt x="67" y="100"/>
                      </a:lnTo>
                      <a:lnTo>
                        <a:pt x="76" y="76"/>
                      </a:lnTo>
                      <a:lnTo>
                        <a:pt x="54" y="64"/>
                      </a:lnTo>
                      <a:lnTo>
                        <a:pt x="54" y="155"/>
                      </a:lnTo>
                      <a:lnTo>
                        <a:pt x="45" y="165"/>
                      </a:lnTo>
                      <a:lnTo>
                        <a:pt x="21" y="165"/>
                      </a:lnTo>
                      <a:lnTo>
                        <a:pt x="9" y="155"/>
                      </a:lnTo>
                      <a:lnTo>
                        <a:pt x="0" y="141"/>
                      </a:lnTo>
                      <a:lnTo>
                        <a:pt x="0" y="155"/>
                      </a:lnTo>
                      <a:lnTo>
                        <a:pt x="0" y="165"/>
                      </a:lnTo>
                      <a:lnTo>
                        <a:pt x="21" y="230"/>
                      </a:lnTo>
                      <a:lnTo>
                        <a:pt x="29" y="256"/>
                      </a:lnTo>
                      <a:lnTo>
                        <a:pt x="21" y="256"/>
                      </a:lnTo>
                      <a:lnTo>
                        <a:pt x="29" y="292"/>
                      </a:lnTo>
                      <a:lnTo>
                        <a:pt x="29" y="282"/>
                      </a:lnTo>
                      <a:lnTo>
                        <a:pt x="45" y="307"/>
                      </a:lnTo>
                      <a:lnTo>
                        <a:pt x="54" y="307"/>
                      </a:lnTo>
                      <a:lnTo>
                        <a:pt x="97" y="282"/>
                      </a:lnTo>
                      <a:lnTo>
                        <a:pt x="143" y="292"/>
                      </a:lnTo>
                      <a:lnTo>
                        <a:pt x="176" y="282"/>
                      </a:lnTo>
                      <a:lnTo>
                        <a:pt x="207" y="256"/>
                      </a:lnTo>
                      <a:lnTo>
                        <a:pt x="243" y="201"/>
                      </a:lnTo>
                      <a:lnTo>
                        <a:pt x="262" y="165"/>
                      </a:lnTo>
                      <a:lnTo>
                        <a:pt x="274" y="155"/>
                      </a:lnTo>
                      <a:lnTo>
                        <a:pt x="283" y="112"/>
                      </a:lnTo>
                      <a:lnTo>
                        <a:pt x="283" y="100"/>
                      </a:lnTo>
                      <a:lnTo>
                        <a:pt x="274" y="100"/>
                      </a:lnTo>
                      <a:lnTo>
                        <a:pt x="262" y="112"/>
                      </a:lnTo>
                      <a:lnTo>
                        <a:pt x="253" y="112"/>
                      </a:lnTo>
                      <a:lnTo>
                        <a:pt x="262" y="89"/>
                      </a:lnTo>
                      <a:lnTo>
                        <a:pt x="274" y="89"/>
                      </a:lnTo>
                      <a:lnTo>
                        <a:pt x="262" y="10"/>
                      </a:lnTo>
                      <a:lnTo>
                        <a:pt x="253" y="0"/>
                      </a:lnTo>
                      <a:lnTo>
                        <a:pt x="228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7" name="Freeform 178"/>
                <p:cNvSpPr>
                  <a:spLocks/>
                </p:cNvSpPr>
                <p:nvPr/>
              </p:nvSpPr>
              <p:spPr bwMode="auto">
                <a:xfrm>
                  <a:off x="4473602" y="4710125"/>
                  <a:ext cx="449265" cy="487363"/>
                </a:xfrm>
                <a:custGeom>
                  <a:avLst/>
                  <a:gdLst/>
                  <a:ahLst/>
                  <a:cxnLst>
                    <a:cxn ang="0">
                      <a:pos x="228" y="0"/>
                    </a:cxn>
                    <a:cxn ang="0">
                      <a:pos x="198" y="24"/>
                    </a:cxn>
                    <a:cxn ang="0">
                      <a:pos x="151" y="76"/>
                    </a:cxn>
                    <a:cxn ang="0">
                      <a:pos x="143" y="76"/>
                    </a:cxn>
                    <a:cxn ang="0">
                      <a:pos x="121" y="76"/>
                    </a:cxn>
                    <a:cxn ang="0">
                      <a:pos x="97" y="100"/>
                    </a:cxn>
                    <a:cxn ang="0">
                      <a:pos x="76" y="112"/>
                    </a:cxn>
                    <a:cxn ang="0">
                      <a:pos x="67" y="100"/>
                    </a:cxn>
                    <a:cxn ang="0">
                      <a:pos x="76" y="76"/>
                    </a:cxn>
                    <a:cxn ang="0">
                      <a:pos x="54" y="64"/>
                    </a:cxn>
                    <a:cxn ang="0">
                      <a:pos x="54" y="155"/>
                    </a:cxn>
                    <a:cxn ang="0">
                      <a:pos x="45" y="165"/>
                    </a:cxn>
                    <a:cxn ang="0">
                      <a:pos x="21" y="165"/>
                    </a:cxn>
                    <a:cxn ang="0">
                      <a:pos x="9" y="155"/>
                    </a:cxn>
                    <a:cxn ang="0">
                      <a:pos x="0" y="141"/>
                    </a:cxn>
                    <a:cxn ang="0">
                      <a:pos x="0" y="155"/>
                    </a:cxn>
                    <a:cxn ang="0">
                      <a:pos x="0" y="165"/>
                    </a:cxn>
                    <a:cxn ang="0">
                      <a:pos x="21" y="230"/>
                    </a:cxn>
                    <a:cxn ang="0">
                      <a:pos x="29" y="256"/>
                    </a:cxn>
                    <a:cxn ang="0">
                      <a:pos x="21" y="256"/>
                    </a:cxn>
                    <a:cxn ang="0">
                      <a:pos x="29" y="292"/>
                    </a:cxn>
                    <a:cxn ang="0">
                      <a:pos x="29" y="282"/>
                    </a:cxn>
                    <a:cxn ang="0">
                      <a:pos x="45" y="307"/>
                    </a:cxn>
                    <a:cxn ang="0">
                      <a:pos x="54" y="307"/>
                    </a:cxn>
                    <a:cxn ang="0">
                      <a:pos x="97" y="282"/>
                    </a:cxn>
                    <a:cxn ang="0">
                      <a:pos x="143" y="292"/>
                    </a:cxn>
                    <a:cxn ang="0">
                      <a:pos x="176" y="282"/>
                    </a:cxn>
                    <a:cxn ang="0">
                      <a:pos x="207" y="256"/>
                    </a:cxn>
                    <a:cxn ang="0">
                      <a:pos x="243" y="201"/>
                    </a:cxn>
                    <a:cxn ang="0">
                      <a:pos x="262" y="165"/>
                    </a:cxn>
                    <a:cxn ang="0">
                      <a:pos x="274" y="155"/>
                    </a:cxn>
                    <a:cxn ang="0">
                      <a:pos x="283" y="112"/>
                    </a:cxn>
                    <a:cxn ang="0">
                      <a:pos x="283" y="100"/>
                    </a:cxn>
                    <a:cxn ang="0">
                      <a:pos x="274" y="100"/>
                    </a:cxn>
                    <a:cxn ang="0">
                      <a:pos x="262" y="112"/>
                    </a:cxn>
                    <a:cxn ang="0">
                      <a:pos x="253" y="112"/>
                    </a:cxn>
                    <a:cxn ang="0">
                      <a:pos x="262" y="89"/>
                    </a:cxn>
                    <a:cxn ang="0">
                      <a:pos x="274" y="89"/>
                    </a:cxn>
                    <a:cxn ang="0">
                      <a:pos x="262" y="10"/>
                    </a:cxn>
                    <a:cxn ang="0">
                      <a:pos x="253" y="0"/>
                    </a:cxn>
                    <a:cxn ang="0">
                      <a:pos x="228" y="0"/>
                    </a:cxn>
                  </a:cxnLst>
                  <a:rect l="0" t="0" r="r" b="b"/>
                  <a:pathLst>
                    <a:path w="283" h="307">
                      <a:moveTo>
                        <a:pt x="228" y="0"/>
                      </a:moveTo>
                      <a:lnTo>
                        <a:pt x="198" y="24"/>
                      </a:lnTo>
                      <a:lnTo>
                        <a:pt x="151" y="76"/>
                      </a:lnTo>
                      <a:lnTo>
                        <a:pt x="143" y="76"/>
                      </a:lnTo>
                      <a:lnTo>
                        <a:pt x="121" y="76"/>
                      </a:lnTo>
                      <a:lnTo>
                        <a:pt x="97" y="100"/>
                      </a:lnTo>
                      <a:lnTo>
                        <a:pt x="76" y="112"/>
                      </a:lnTo>
                      <a:lnTo>
                        <a:pt x="67" y="100"/>
                      </a:lnTo>
                      <a:lnTo>
                        <a:pt x="76" y="76"/>
                      </a:lnTo>
                      <a:lnTo>
                        <a:pt x="54" y="64"/>
                      </a:lnTo>
                      <a:lnTo>
                        <a:pt x="54" y="155"/>
                      </a:lnTo>
                      <a:lnTo>
                        <a:pt x="45" y="165"/>
                      </a:lnTo>
                      <a:lnTo>
                        <a:pt x="21" y="165"/>
                      </a:lnTo>
                      <a:lnTo>
                        <a:pt x="9" y="155"/>
                      </a:lnTo>
                      <a:lnTo>
                        <a:pt x="0" y="141"/>
                      </a:lnTo>
                      <a:lnTo>
                        <a:pt x="0" y="155"/>
                      </a:lnTo>
                      <a:lnTo>
                        <a:pt x="0" y="165"/>
                      </a:lnTo>
                      <a:lnTo>
                        <a:pt x="21" y="230"/>
                      </a:lnTo>
                      <a:lnTo>
                        <a:pt x="29" y="256"/>
                      </a:lnTo>
                      <a:lnTo>
                        <a:pt x="21" y="256"/>
                      </a:lnTo>
                      <a:lnTo>
                        <a:pt x="29" y="292"/>
                      </a:lnTo>
                      <a:lnTo>
                        <a:pt x="29" y="282"/>
                      </a:lnTo>
                      <a:lnTo>
                        <a:pt x="45" y="307"/>
                      </a:lnTo>
                      <a:lnTo>
                        <a:pt x="54" y="307"/>
                      </a:lnTo>
                      <a:lnTo>
                        <a:pt x="97" y="282"/>
                      </a:lnTo>
                      <a:lnTo>
                        <a:pt x="143" y="292"/>
                      </a:lnTo>
                      <a:lnTo>
                        <a:pt x="176" y="282"/>
                      </a:lnTo>
                      <a:lnTo>
                        <a:pt x="207" y="256"/>
                      </a:lnTo>
                      <a:lnTo>
                        <a:pt x="243" y="201"/>
                      </a:lnTo>
                      <a:lnTo>
                        <a:pt x="262" y="165"/>
                      </a:lnTo>
                      <a:lnTo>
                        <a:pt x="274" y="155"/>
                      </a:lnTo>
                      <a:lnTo>
                        <a:pt x="283" y="112"/>
                      </a:lnTo>
                      <a:lnTo>
                        <a:pt x="283" y="100"/>
                      </a:lnTo>
                      <a:lnTo>
                        <a:pt x="274" y="100"/>
                      </a:lnTo>
                      <a:lnTo>
                        <a:pt x="262" y="112"/>
                      </a:lnTo>
                      <a:lnTo>
                        <a:pt x="253" y="112"/>
                      </a:lnTo>
                      <a:lnTo>
                        <a:pt x="262" y="89"/>
                      </a:lnTo>
                      <a:lnTo>
                        <a:pt x="274" y="89"/>
                      </a:lnTo>
                      <a:lnTo>
                        <a:pt x="262" y="10"/>
                      </a:lnTo>
                      <a:lnTo>
                        <a:pt x="253" y="0"/>
                      </a:lnTo>
                      <a:lnTo>
                        <a:pt x="228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8" name="Freeform 179"/>
                <p:cNvSpPr>
                  <a:spLocks/>
                </p:cNvSpPr>
                <p:nvPr/>
              </p:nvSpPr>
              <p:spPr bwMode="auto">
                <a:xfrm>
                  <a:off x="4337076" y="4502162"/>
                  <a:ext cx="377827" cy="471488"/>
                </a:xfrm>
                <a:custGeom>
                  <a:avLst/>
                  <a:gdLst/>
                  <a:ahLst/>
                  <a:cxnLst>
                    <a:cxn ang="0">
                      <a:pos x="140" y="195"/>
                    </a:cxn>
                    <a:cxn ang="0">
                      <a:pos x="140" y="286"/>
                    </a:cxn>
                    <a:cxn ang="0">
                      <a:pos x="131" y="297"/>
                    </a:cxn>
                    <a:cxn ang="0">
                      <a:pos x="107" y="297"/>
                    </a:cxn>
                    <a:cxn ang="0">
                      <a:pos x="95" y="286"/>
                    </a:cxn>
                    <a:cxn ang="0">
                      <a:pos x="85" y="272"/>
                    </a:cxn>
                    <a:cxn ang="0">
                      <a:pos x="85" y="286"/>
                    </a:cxn>
                    <a:cxn ang="0">
                      <a:pos x="64" y="260"/>
                    </a:cxn>
                    <a:cxn ang="0">
                      <a:pos x="51" y="167"/>
                    </a:cxn>
                    <a:cxn ang="0">
                      <a:pos x="51" y="130"/>
                    </a:cxn>
                    <a:cxn ang="0">
                      <a:pos x="0" y="25"/>
                    </a:cxn>
                    <a:cxn ang="0">
                      <a:pos x="0" y="14"/>
                    </a:cxn>
                    <a:cxn ang="0">
                      <a:pos x="31" y="0"/>
                    </a:cxn>
                    <a:cxn ang="0">
                      <a:pos x="40" y="14"/>
                    </a:cxn>
                    <a:cxn ang="0">
                      <a:pos x="115" y="14"/>
                    </a:cxn>
                    <a:cxn ang="0">
                      <a:pos x="131" y="25"/>
                    </a:cxn>
                    <a:cxn ang="0">
                      <a:pos x="173" y="25"/>
                    </a:cxn>
                    <a:cxn ang="0">
                      <a:pos x="207" y="14"/>
                    </a:cxn>
                    <a:cxn ang="0">
                      <a:pos x="217" y="14"/>
                    </a:cxn>
                    <a:cxn ang="0">
                      <a:pos x="238" y="25"/>
                    </a:cxn>
                    <a:cxn ang="0">
                      <a:pos x="217" y="25"/>
                    </a:cxn>
                    <a:cxn ang="0">
                      <a:pos x="207" y="40"/>
                    </a:cxn>
                    <a:cxn ang="0">
                      <a:pos x="207" y="25"/>
                    </a:cxn>
                    <a:cxn ang="0">
                      <a:pos x="162" y="40"/>
                    </a:cxn>
                    <a:cxn ang="0">
                      <a:pos x="162" y="116"/>
                    </a:cxn>
                    <a:cxn ang="0">
                      <a:pos x="140" y="130"/>
                    </a:cxn>
                    <a:cxn ang="0">
                      <a:pos x="140" y="195"/>
                    </a:cxn>
                  </a:cxnLst>
                  <a:rect l="0" t="0" r="r" b="b"/>
                  <a:pathLst>
                    <a:path w="238" h="297">
                      <a:moveTo>
                        <a:pt x="140" y="195"/>
                      </a:moveTo>
                      <a:lnTo>
                        <a:pt x="140" y="286"/>
                      </a:lnTo>
                      <a:lnTo>
                        <a:pt x="131" y="297"/>
                      </a:lnTo>
                      <a:lnTo>
                        <a:pt x="107" y="297"/>
                      </a:lnTo>
                      <a:lnTo>
                        <a:pt x="95" y="286"/>
                      </a:lnTo>
                      <a:lnTo>
                        <a:pt x="85" y="272"/>
                      </a:lnTo>
                      <a:lnTo>
                        <a:pt x="85" y="286"/>
                      </a:lnTo>
                      <a:lnTo>
                        <a:pt x="64" y="260"/>
                      </a:lnTo>
                      <a:lnTo>
                        <a:pt x="51" y="167"/>
                      </a:lnTo>
                      <a:lnTo>
                        <a:pt x="51" y="130"/>
                      </a:lnTo>
                      <a:lnTo>
                        <a:pt x="0" y="25"/>
                      </a:lnTo>
                      <a:lnTo>
                        <a:pt x="0" y="14"/>
                      </a:lnTo>
                      <a:lnTo>
                        <a:pt x="31" y="0"/>
                      </a:lnTo>
                      <a:lnTo>
                        <a:pt x="40" y="14"/>
                      </a:lnTo>
                      <a:lnTo>
                        <a:pt x="115" y="14"/>
                      </a:lnTo>
                      <a:lnTo>
                        <a:pt x="131" y="25"/>
                      </a:lnTo>
                      <a:lnTo>
                        <a:pt x="173" y="25"/>
                      </a:lnTo>
                      <a:lnTo>
                        <a:pt x="207" y="14"/>
                      </a:lnTo>
                      <a:lnTo>
                        <a:pt x="217" y="14"/>
                      </a:lnTo>
                      <a:lnTo>
                        <a:pt x="238" y="25"/>
                      </a:lnTo>
                      <a:lnTo>
                        <a:pt x="217" y="25"/>
                      </a:lnTo>
                      <a:lnTo>
                        <a:pt x="207" y="40"/>
                      </a:lnTo>
                      <a:lnTo>
                        <a:pt x="207" y="25"/>
                      </a:lnTo>
                      <a:lnTo>
                        <a:pt x="162" y="40"/>
                      </a:lnTo>
                      <a:lnTo>
                        <a:pt x="162" y="116"/>
                      </a:lnTo>
                      <a:lnTo>
                        <a:pt x="140" y="130"/>
                      </a:lnTo>
                      <a:lnTo>
                        <a:pt x="140" y="195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79" name="Freeform 180"/>
                <p:cNvSpPr>
                  <a:spLocks/>
                </p:cNvSpPr>
                <p:nvPr/>
              </p:nvSpPr>
              <p:spPr bwMode="auto">
                <a:xfrm>
                  <a:off x="4337076" y="4502162"/>
                  <a:ext cx="377827" cy="471488"/>
                </a:xfrm>
                <a:custGeom>
                  <a:avLst/>
                  <a:gdLst/>
                  <a:ahLst/>
                  <a:cxnLst>
                    <a:cxn ang="0">
                      <a:pos x="140" y="195"/>
                    </a:cxn>
                    <a:cxn ang="0">
                      <a:pos x="140" y="286"/>
                    </a:cxn>
                    <a:cxn ang="0">
                      <a:pos x="131" y="297"/>
                    </a:cxn>
                    <a:cxn ang="0">
                      <a:pos x="107" y="297"/>
                    </a:cxn>
                    <a:cxn ang="0">
                      <a:pos x="95" y="286"/>
                    </a:cxn>
                    <a:cxn ang="0">
                      <a:pos x="85" y="272"/>
                    </a:cxn>
                    <a:cxn ang="0">
                      <a:pos x="85" y="286"/>
                    </a:cxn>
                    <a:cxn ang="0">
                      <a:pos x="64" y="260"/>
                    </a:cxn>
                    <a:cxn ang="0">
                      <a:pos x="51" y="167"/>
                    </a:cxn>
                    <a:cxn ang="0">
                      <a:pos x="51" y="130"/>
                    </a:cxn>
                    <a:cxn ang="0">
                      <a:pos x="0" y="25"/>
                    </a:cxn>
                    <a:cxn ang="0">
                      <a:pos x="0" y="14"/>
                    </a:cxn>
                    <a:cxn ang="0">
                      <a:pos x="31" y="0"/>
                    </a:cxn>
                    <a:cxn ang="0">
                      <a:pos x="40" y="14"/>
                    </a:cxn>
                    <a:cxn ang="0">
                      <a:pos x="115" y="14"/>
                    </a:cxn>
                    <a:cxn ang="0">
                      <a:pos x="131" y="25"/>
                    </a:cxn>
                    <a:cxn ang="0">
                      <a:pos x="173" y="25"/>
                    </a:cxn>
                    <a:cxn ang="0">
                      <a:pos x="207" y="14"/>
                    </a:cxn>
                    <a:cxn ang="0">
                      <a:pos x="217" y="14"/>
                    </a:cxn>
                    <a:cxn ang="0">
                      <a:pos x="238" y="25"/>
                    </a:cxn>
                    <a:cxn ang="0">
                      <a:pos x="217" y="25"/>
                    </a:cxn>
                    <a:cxn ang="0">
                      <a:pos x="207" y="40"/>
                    </a:cxn>
                    <a:cxn ang="0">
                      <a:pos x="207" y="25"/>
                    </a:cxn>
                    <a:cxn ang="0">
                      <a:pos x="162" y="40"/>
                    </a:cxn>
                    <a:cxn ang="0">
                      <a:pos x="162" y="116"/>
                    </a:cxn>
                    <a:cxn ang="0">
                      <a:pos x="140" y="130"/>
                    </a:cxn>
                    <a:cxn ang="0">
                      <a:pos x="140" y="195"/>
                    </a:cxn>
                  </a:cxnLst>
                  <a:rect l="0" t="0" r="r" b="b"/>
                  <a:pathLst>
                    <a:path w="238" h="297">
                      <a:moveTo>
                        <a:pt x="140" y="195"/>
                      </a:moveTo>
                      <a:lnTo>
                        <a:pt x="140" y="286"/>
                      </a:lnTo>
                      <a:lnTo>
                        <a:pt x="131" y="297"/>
                      </a:lnTo>
                      <a:lnTo>
                        <a:pt x="107" y="297"/>
                      </a:lnTo>
                      <a:lnTo>
                        <a:pt x="95" y="286"/>
                      </a:lnTo>
                      <a:lnTo>
                        <a:pt x="85" y="272"/>
                      </a:lnTo>
                      <a:lnTo>
                        <a:pt x="85" y="286"/>
                      </a:lnTo>
                      <a:lnTo>
                        <a:pt x="64" y="260"/>
                      </a:lnTo>
                      <a:lnTo>
                        <a:pt x="51" y="167"/>
                      </a:lnTo>
                      <a:lnTo>
                        <a:pt x="51" y="130"/>
                      </a:lnTo>
                      <a:lnTo>
                        <a:pt x="0" y="25"/>
                      </a:lnTo>
                      <a:lnTo>
                        <a:pt x="0" y="14"/>
                      </a:lnTo>
                      <a:lnTo>
                        <a:pt x="31" y="0"/>
                      </a:lnTo>
                      <a:lnTo>
                        <a:pt x="40" y="14"/>
                      </a:lnTo>
                      <a:lnTo>
                        <a:pt x="115" y="14"/>
                      </a:lnTo>
                      <a:lnTo>
                        <a:pt x="131" y="25"/>
                      </a:lnTo>
                      <a:lnTo>
                        <a:pt x="173" y="25"/>
                      </a:lnTo>
                      <a:lnTo>
                        <a:pt x="207" y="14"/>
                      </a:lnTo>
                      <a:lnTo>
                        <a:pt x="217" y="14"/>
                      </a:lnTo>
                      <a:lnTo>
                        <a:pt x="238" y="25"/>
                      </a:lnTo>
                      <a:lnTo>
                        <a:pt x="217" y="25"/>
                      </a:lnTo>
                      <a:lnTo>
                        <a:pt x="207" y="40"/>
                      </a:lnTo>
                      <a:lnTo>
                        <a:pt x="207" y="25"/>
                      </a:lnTo>
                      <a:lnTo>
                        <a:pt x="162" y="40"/>
                      </a:lnTo>
                      <a:lnTo>
                        <a:pt x="162" y="116"/>
                      </a:lnTo>
                      <a:lnTo>
                        <a:pt x="140" y="130"/>
                      </a:lnTo>
                      <a:lnTo>
                        <a:pt x="140" y="195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0" name="Freeform 181"/>
                <p:cNvSpPr>
                  <a:spLocks/>
                </p:cNvSpPr>
                <p:nvPr/>
              </p:nvSpPr>
              <p:spPr bwMode="auto">
                <a:xfrm>
                  <a:off x="4337076" y="4071948"/>
                  <a:ext cx="363540" cy="471488"/>
                </a:xfrm>
                <a:custGeom>
                  <a:avLst/>
                  <a:gdLst/>
                  <a:ahLst/>
                  <a:cxnLst>
                    <a:cxn ang="0">
                      <a:pos x="31" y="0"/>
                    </a:cxn>
                    <a:cxn ang="0">
                      <a:pos x="9" y="11"/>
                    </a:cxn>
                    <a:cxn ang="0">
                      <a:pos x="31" y="64"/>
                    </a:cxn>
                    <a:cxn ang="0">
                      <a:pos x="18" y="79"/>
                    </a:cxn>
                    <a:cxn ang="0">
                      <a:pos x="40" y="129"/>
                    </a:cxn>
                    <a:cxn ang="0">
                      <a:pos x="31" y="155"/>
                    </a:cxn>
                    <a:cxn ang="0">
                      <a:pos x="18" y="181"/>
                    </a:cxn>
                    <a:cxn ang="0">
                      <a:pos x="0" y="246"/>
                    </a:cxn>
                    <a:cxn ang="0">
                      <a:pos x="0" y="285"/>
                    </a:cxn>
                    <a:cxn ang="0">
                      <a:pos x="31" y="271"/>
                    </a:cxn>
                    <a:cxn ang="0">
                      <a:pos x="40" y="285"/>
                    </a:cxn>
                    <a:cxn ang="0">
                      <a:pos x="116" y="285"/>
                    </a:cxn>
                    <a:cxn ang="0">
                      <a:pos x="131" y="297"/>
                    </a:cxn>
                    <a:cxn ang="0">
                      <a:pos x="174" y="297"/>
                    </a:cxn>
                    <a:cxn ang="0">
                      <a:pos x="208" y="285"/>
                    </a:cxn>
                    <a:cxn ang="0">
                      <a:pos x="183" y="256"/>
                    </a:cxn>
                    <a:cxn ang="0">
                      <a:pos x="183" y="181"/>
                    </a:cxn>
                    <a:cxn ang="0">
                      <a:pos x="229" y="167"/>
                    </a:cxn>
                    <a:cxn ang="0">
                      <a:pos x="217" y="167"/>
                    </a:cxn>
                    <a:cxn ang="0">
                      <a:pos x="229" y="119"/>
                    </a:cxn>
                    <a:cxn ang="0">
                      <a:pos x="183" y="129"/>
                    </a:cxn>
                    <a:cxn ang="0">
                      <a:pos x="195" y="119"/>
                    </a:cxn>
                    <a:cxn ang="0">
                      <a:pos x="183" y="90"/>
                    </a:cxn>
                    <a:cxn ang="0">
                      <a:pos x="183" y="40"/>
                    </a:cxn>
                    <a:cxn ang="0">
                      <a:pos x="162" y="28"/>
                    </a:cxn>
                    <a:cxn ang="0">
                      <a:pos x="140" y="28"/>
                    </a:cxn>
                    <a:cxn ang="0">
                      <a:pos x="140" y="54"/>
                    </a:cxn>
                    <a:cxn ang="0">
                      <a:pos x="107" y="54"/>
                    </a:cxn>
                    <a:cxn ang="0">
                      <a:pos x="95" y="40"/>
                    </a:cxn>
                    <a:cxn ang="0">
                      <a:pos x="85" y="0"/>
                    </a:cxn>
                    <a:cxn ang="0">
                      <a:pos x="76" y="0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229" h="297">
                      <a:moveTo>
                        <a:pt x="31" y="0"/>
                      </a:moveTo>
                      <a:lnTo>
                        <a:pt x="9" y="11"/>
                      </a:lnTo>
                      <a:lnTo>
                        <a:pt x="31" y="64"/>
                      </a:lnTo>
                      <a:lnTo>
                        <a:pt x="18" y="79"/>
                      </a:lnTo>
                      <a:lnTo>
                        <a:pt x="40" y="129"/>
                      </a:lnTo>
                      <a:lnTo>
                        <a:pt x="31" y="155"/>
                      </a:lnTo>
                      <a:lnTo>
                        <a:pt x="18" y="181"/>
                      </a:lnTo>
                      <a:lnTo>
                        <a:pt x="0" y="246"/>
                      </a:lnTo>
                      <a:lnTo>
                        <a:pt x="0" y="285"/>
                      </a:lnTo>
                      <a:lnTo>
                        <a:pt x="31" y="271"/>
                      </a:lnTo>
                      <a:lnTo>
                        <a:pt x="40" y="285"/>
                      </a:lnTo>
                      <a:lnTo>
                        <a:pt x="116" y="285"/>
                      </a:lnTo>
                      <a:lnTo>
                        <a:pt x="131" y="297"/>
                      </a:lnTo>
                      <a:lnTo>
                        <a:pt x="174" y="297"/>
                      </a:lnTo>
                      <a:lnTo>
                        <a:pt x="208" y="285"/>
                      </a:lnTo>
                      <a:lnTo>
                        <a:pt x="183" y="256"/>
                      </a:lnTo>
                      <a:lnTo>
                        <a:pt x="183" y="181"/>
                      </a:lnTo>
                      <a:lnTo>
                        <a:pt x="229" y="167"/>
                      </a:lnTo>
                      <a:lnTo>
                        <a:pt x="217" y="167"/>
                      </a:lnTo>
                      <a:lnTo>
                        <a:pt x="229" y="119"/>
                      </a:lnTo>
                      <a:lnTo>
                        <a:pt x="183" y="129"/>
                      </a:lnTo>
                      <a:lnTo>
                        <a:pt x="195" y="119"/>
                      </a:lnTo>
                      <a:lnTo>
                        <a:pt x="183" y="90"/>
                      </a:lnTo>
                      <a:lnTo>
                        <a:pt x="183" y="40"/>
                      </a:lnTo>
                      <a:lnTo>
                        <a:pt x="162" y="28"/>
                      </a:lnTo>
                      <a:lnTo>
                        <a:pt x="140" y="28"/>
                      </a:lnTo>
                      <a:lnTo>
                        <a:pt x="140" y="54"/>
                      </a:lnTo>
                      <a:lnTo>
                        <a:pt x="107" y="54"/>
                      </a:lnTo>
                      <a:lnTo>
                        <a:pt x="95" y="40"/>
                      </a:lnTo>
                      <a:lnTo>
                        <a:pt x="85" y="0"/>
                      </a:lnTo>
                      <a:lnTo>
                        <a:pt x="76" y="0"/>
                      </a:lnTo>
                      <a:lnTo>
                        <a:pt x="31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1" name="Freeform 182"/>
                <p:cNvSpPr>
                  <a:spLocks/>
                </p:cNvSpPr>
                <p:nvPr/>
              </p:nvSpPr>
              <p:spPr bwMode="auto">
                <a:xfrm>
                  <a:off x="4337076" y="4071948"/>
                  <a:ext cx="363540" cy="471488"/>
                </a:xfrm>
                <a:custGeom>
                  <a:avLst/>
                  <a:gdLst/>
                  <a:ahLst/>
                  <a:cxnLst>
                    <a:cxn ang="0">
                      <a:pos x="31" y="0"/>
                    </a:cxn>
                    <a:cxn ang="0">
                      <a:pos x="9" y="11"/>
                    </a:cxn>
                    <a:cxn ang="0">
                      <a:pos x="31" y="64"/>
                    </a:cxn>
                    <a:cxn ang="0">
                      <a:pos x="18" y="79"/>
                    </a:cxn>
                    <a:cxn ang="0">
                      <a:pos x="40" y="129"/>
                    </a:cxn>
                    <a:cxn ang="0">
                      <a:pos x="31" y="155"/>
                    </a:cxn>
                    <a:cxn ang="0">
                      <a:pos x="18" y="181"/>
                    </a:cxn>
                    <a:cxn ang="0">
                      <a:pos x="0" y="246"/>
                    </a:cxn>
                    <a:cxn ang="0">
                      <a:pos x="0" y="285"/>
                    </a:cxn>
                    <a:cxn ang="0">
                      <a:pos x="31" y="271"/>
                    </a:cxn>
                    <a:cxn ang="0">
                      <a:pos x="40" y="285"/>
                    </a:cxn>
                    <a:cxn ang="0">
                      <a:pos x="116" y="285"/>
                    </a:cxn>
                    <a:cxn ang="0">
                      <a:pos x="131" y="297"/>
                    </a:cxn>
                    <a:cxn ang="0">
                      <a:pos x="174" y="297"/>
                    </a:cxn>
                    <a:cxn ang="0">
                      <a:pos x="208" y="285"/>
                    </a:cxn>
                    <a:cxn ang="0">
                      <a:pos x="183" y="256"/>
                    </a:cxn>
                    <a:cxn ang="0">
                      <a:pos x="183" y="181"/>
                    </a:cxn>
                    <a:cxn ang="0">
                      <a:pos x="229" y="167"/>
                    </a:cxn>
                    <a:cxn ang="0">
                      <a:pos x="217" y="167"/>
                    </a:cxn>
                    <a:cxn ang="0">
                      <a:pos x="229" y="119"/>
                    </a:cxn>
                    <a:cxn ang="0">
                      <a:pos x="183" y="129"/>
                    </a:cxn>
                    <a:cxn ang="0">
                      <a:pos x="195" y="119"/>
                    </a:cxn>
                    <a:cxn ang="0">
                      <a:pos x="183" y="90"/>
                    </a:cxn>
                    <a:cxn ang="0">
                      <a:pos x="183" y="40"/>
                    </a:cxn>
                    <a:cxn ang="0">
                      <a:pos x="162" y="28"/>
                    </a:cxn>
                    <a:cxn ang="0">
                      <a:pos x="140" y="28"/>
                    </a:cxn>
                    <a:cxn ang="0">
                      <a:pos x="140" y="54"/>
                    </a:cxn>
                    <a:cxn ang="0">
                      <a:pos x="107" y="54"/>
                    </a:cxn>
                    <a:cxn ang="0">
                      <a:pos x="95" y="40"/>
                    </a:cxn>
                    <a:cxn ang="0">
                      <a:pos x="85" y="0"/>
                    </a:cxn>
                    <a:cxn ang="0">
                      <a:pos x="76" y="0"/>
                    </a:cxn>
                    <a:cxn ang="0">
                      <a:pos x="31" y="0"/>
                    </a:cxn>
                  </a:cxnLst>
                  <a:rect l="0" t="0" r="r" b="b"/>
                  <a:pathLst>
                    <a:path w="229" h="297">
                      <a:moveTo>
                        <a:pt x="31" y="0"/>
                      </a:moveTo>
                      <a:lnTo>
                        <a:pt x="9" y="11"/>
                      </a:lnTo>
                      <a:lnTo>
                        <a:pt x="31" y="64"/>
                      </a:lnTo>
                      <a:lnTo>
                        <a:pt x="18" y="79"/>
                      </a:lnTo>
                      <a:lnTo>
                        <a:pt x="40" y="129"/>
                      </a:lnTo>
                      <a:lnTo>
                        <a:pt x="31" y="155"/>
                      </a:lnTo>
                      <a:lnTo>
                        <a:pt x="18" y="181"/>
                      </a:lnTo>
                      <a:lnTo>
                        <a:pt x="0" y="246"/>
                      </a:lnTo>
                      <a:lnTo>
                        <a:pt x="0" y="285"/>
                      </a:lnTo>
                      <a:lnTo>
                        <a:pt x="31" y="271"/>
                      </a:lnTo>
                      <a:lnTo>
                        <a:pt x="40" y="285"/>
                      </a:lnTo>
                      <a:lnTo>
                        <a:pt x="116" y="285"/>
                      </a:lnTo>
                      <a:lnTo>
                        <a:pt x="131" y="297"/>
                      </a:lnTo>
                      <a:lnTo>
                        <a:pt x="174" y="297"/>
                      </a:lnTo>
                      <a:lnTo>
                        <a:pt x="208" y="285"/>
                      </a:lnTo>
                      <a:lnTo>
                        <a:pt x="183" y="256"/>
                      </a:lnTo>
                      <a:lnTo>
                        <a:pt x="183" y="181"/>
                      </a:lnTo>
                      <a:lnTo>
                        <a:pt x="229" y="167"/>
                      </a:lnTo>
                      <a:lnTo>
                        <a:pt x="217" y="167"/>
                      </a:lnTo>
                      <a:lnTo>
                        <a:pt x="229" y="119"/>
                      </a:lnTo>
                      <a:lnTo>
                        <a:pt x="183" y="129"/>
                      </a:lnTo>
                      <a:lnTo>
                        <a:pt x="195" y="119"/>
                      </a:lnTo>
                      <a:lnTo>
                        <a:pt x="183" y="90"/>
                      </a:lnTo>
                      <a:lnTo>
                        <a:pt x="183" y="40"/>
                      </a:lnTo>
                      <a:lnTo>
                        <a:pt x="162" y="28"/>
                      </a:lnTo>
                      <a:lnTo>
                        <a:pt x="140" y="28"/>
                      </a:lnTo>
                      <a:lnTo>
                        <a:pt x="140" y="54"/>
                      </a:lnTo>
                      <a:lnTo>
                        <a:pt x="107" y="54"/>
                      </a:lnTo>
                      <a:lnTo>
                        <a:pt x="95" y="40"/>
                      </a:lnTo>
                      <a:lnTo>
                        <a:pt x="85" y="0"/>
                      </a:lnTo>
                      <a:lnTo>
                        <a:pt x="76" y="0"/>
                      </a:lnTo>
                      <a:lnTo>
                        <a:pt x="31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2" name="Freeform 183"/>
                <p:cNvSpPr>
                  <a:spLocks/>
                </p:cNvSpPr>
                <p:nvPr/>
              </p:nvSpPr>
              <p:spPr bwMode="auto">
                <a:xfrm>
                  <a:off x="4316438" y="3708410"/>
                  <a:ext cx="228601" cy="320676"/>
                </a:xfrm>
                <a:custGeom>
                  <a:avLst/>
                  <a:gdLst/>
                  <a:ahLst/>
                  <a:cxnLst>
                    <a:cxn ang="0">
                      <a:pos x="31" y="191"/>
                    </a:cxn>
                    <a:cxn ang="0">
                      <a:pos x="21" y="202"/>
                    </a:cxn>
                    <a:cxn ang="0">
                      <a:pos x="0" y="191"/>
                    </a:cxn>
                    <a:cxn ang="0">
                      <a:pos x="12" y="162"/>
                    </a:cxn>
                    <a:cxn ang="0">
                      <a:pos x="12" y="151"/>
                    </a:cxn>
                    <a:cxn ang="0">
                      <a:pos x="31" y="126"/>
                    </a:cxn>
                    <a:cxn ang="0">
                      <a:pos x="52" y="137"/>
                    </a:cxn>
                    <a:cxn ang="0">
                      <a:pos x="52" y="112"/>
                    </a:cxn>
                    <a:cxn ang="0">
                      <a:pos x="52" y="72"/>
                    </a:cxn>
                    <a:cxn ang="0">
                      <a:pos x="52" y="60"/>
                    </a:cxn>
                    <a:cxn ang="0">
                      <a:pos x="52" y="46"/>
                    </a:cxn>
                    <a:cxn ang="0">
                      <a:pos x="52" y="36"/>
                    </a:cxn>
                    <a:cxn ang="0">
                      <a:pos x="43" y="36"/>
                    </a:cxn>
                    <a:cxn ang="0">
                      <a:pos x="89" y="46"/>
                    </a:cxn>
                    <a:cxn ang="0">
                      <a:pos x="89" y="10"/>
                    </a:cxn>
                    <a:cxn ang="0">
                      <a:pos x="98" y="0"/>
                    </a:cxn>
                    <a:cxn ang="0">
                      <a:pos x="107" y="0"/>
                    </a:cxn>
                    <a:cxn ang="0">
                      <a:pos x="120" y="0"/>
                    </a:cxn>
                    <a:cxn ang="0">
                      <a:pos x="144" y="0"/>
                    </a:cxn>
                    <a:cxn ang="0">
                      <a:pos x="128" y="36"/>
                    </a:cxn>
                    <a:cxn ang="0">
                      <a:pos x="120" y="101"/>
                    </a:cxn>
                    <a:cxn ang="0">
                      <a:pos x="98" y="137"/>
                    </a:cxn>
                    <a:cxn ang="0">
                      <a:pos x="89" y="177"/>
                    </a:cxn>
                    <a:cxn ang="0">
                      <a:pos x="64" y="202"/>
                    </a:cxn>
                    <a:cxn ang="0">
                      <a:pos x="52" y="191"/>
                    </a:cxn>
                    <a:cxn ang="0">
                      <a:pos x="43" y="202"/>
                    </a:cxn>
                    <a:cxn ang="0">
                      <a:pos x="31" y="202"/>
                    </a:cxn>
                    <a:cxn ang="0">
                      <a:pos x="31" y="191"/>
                    </a:cxn>
                  </a:cxnLst>
                  <a:rect l="0" t="0" r="r" b="b"/>
                  <a:pathLst>
                    <a:path w="144" h="202">
                      <a:moveTo>
                        <a:pt x="31" y="191"/>
                      </a:moveTo>
                      <a:lnTo>
                        <a:pt x="21" y="202"/>
                      </a:lnTo>
                      <a:lnTo>
                        <a:pt x="0" y="191"/>
                      </a:lnTo>
                      <a:lnTo>
                        <a:pt x="12" y="162"/>
                      </a:lnTo>
                      <a:lnTo>
                        <a:pt x="12" y="151"/>
                      </a:lnTo>
                      <a:lnTo>
                        <a:pt x="31" y="126"/>
                      </a:lnTo>
                      <a:lnTo>
                        <a:pt x="52" y="137"/>
                      </a:lnTo>
                      <a:lnTo>
                        <a:pt x="52" y="112"/>
                      </a:lnTo>
                      <a:lnTo>
                        <a:pt x="52" y="72"/>
                      </a:lnTo>
                      <a:lnTo>
                        <a:pt x="52" y="60"/>
                      </a:lnTo>
                      <a:lnTo>
                        <a:pt x="52" y="46"/>
                      </a:lnTo>
                      <a:lnTo>
                        <a:pt x="52" y="36"/>
                      </a:lnTo>
                      <a:lnTo>
                        <a:pt x="43" y="36"/>
                      </a:lnTo>
                      <a:lnTo>
                        <a:pt x="89" y="46"/>
                      </a:lnTo>
                      <a:lnTo>
                        <a:pt x="89" y="10"/>
                      </a:lnTo>
                      <a:lnTo>
                        <a:pt x="98" y="0"/>
                      </a:lnTo>
                      <a:lnTo>
                        <a:pt x="107" y="0"/>
                      </a:lnTo>
                      <a:lnTo>
                        <a:pt x="120" y="0"/>
                      </a:lnTo>
                      <a:lnTo>
                        <a:pt x="144" y="0"/>
                      </a:lnTo>
                      <a:lnTo>
                        <a:pt x="128" y="36"/>
                      </a:lnTo>
                      <a:lnTo>
                        <a:pt x="120" y="101"/>
                      </a:lnTo>
                      <a:lnTo>
                        <a:pt x="98" y="137"/>
                      </a:lnTo>
                      <a:lnTo>
                        <a:pt x="89" y="177"/>
                      </a:lnTo>
                      <a:lnTo>
                        <a:pt x="64" y="202"/>
                      </a:lnTo>
                      <a:lnTo>
                        <a:pt x="52" y="191"/>
                      </a:lnTo>
                      <a:lnTo>
                        <a:pt x="43" y="202"/>
                      </a:lnTo>
                      <a:lnTo>
                        <a:pt x="31" y="202"/>
                      </a:lnTo>
                      <a:lnTo>
                        <a:pt x="31" y="19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3" name="Freeform 184"/>
                <p:cNvSpPr>
                  <a:spLocks/>
                </p:cNvSpPr>
                <p:nvPr/>
              </p:nvSpPr>
              <p:spPr bwMode="auto">
                <a:xfrm>
                  <a:off x="4316438" y="3708410"/>
                  <a:ext cx="228601" cy="320676"/>
                </a:xfrm>
                <a:custGeom>
                  <a:avLst/>
                  <a:gdLst/>
                  <a:ahLst/>
                  <a:cxnLst>
                    <a:cxn ang="0">
                      <a:pos x="31" y="191"/>
                    </a:cxn>
                    <a:cxn ang="0">
                      <a:pos x="21" y="202"/>
                    </a:cxn>
                    <a:cxn ang="0">
                      <a:pos x="0" y="191"/>
                    </a:cxn>
                    <a:cxn ang="0">
                      <a:pos x="12" y="162"/>
                    </a:cxn>
                    <a:cxn ang="0">
                      <a:pos x="12" y="151"/>
                    </a:cxn>
                    <a:cxn ang="0">
                      <a:pos x="31" y="126"/>
                    </a:cxn>
                    <a:cxn ang="0">
                      <a:pos x="52" y="137"/>
                    </a:cxn>
                    <a:cxn ang="0">
                      <a:pos x="52" y="112"/>
                    </a:cxn>
                    <a:cxn ang="0">
                      <a:pos x="52" y="72"/>
                    </a:cxn>
                    <a:cxn ang="0">
                      <a:pos x="52" y="60"/>
                    </a:cxn>
                    <a:cxn ang="0">
                      <a:pos x="52" y="46"/>
                    </a:cxn>
                    <a:cxn ang="0">
                      <a:pos x="52" y="36"/>
                    </a:cxn>
                    <a:cxn ang="0">
                      <a:pos x="43" y="36"/>
                    </a:cxn>
                    <a:cxn ang="0">
                      <a:pos x="89" y="46"/>
                    </a:cxn>
                    <a:cxn ang="0">
                      <a:pos x="89" y="10"/>
                    </a:cxn>
                    <a:cxn ang="0">
                      <a:pos x="98" y="0"/>
                    </a:cxn>
                    <a:cxn ang="0">
                      <a:pos x="107" y="0"/>
                    </a:cxn>
                    <a:cxn ang="0">
                      <a:pos x="120" y="0"/>
                    </a:cxn>
                    <a:cxn ang="0">
                      <a:pos x="144" y="0"/>
                    </a:cxn>
                    <a:cxn ang="0">
                      <a:pos x="128" y="36"/>
                    </a:cxn>
                    <a:cxn ang="0">
                      <a:pos x="120" y="101"/>
                    </a:cxn>
                    <a:cxn ang="0">
                      <a:pos x="98" y="137"/>
                    </a:cxn>
                    <a:cxn ang="0">
                      <a:pos x="89" y="177"/>
                    </a:cxn>
                    <a:cxn ang="0">
                      <a:pos x="64" y="202"/>
                    </a:cxn>
                    <a:cxn ang="0">
                      <a:pos x="52" y="191"/>
                    </a:cxn>
                    <a:cxn ang="0">
                      <a:pos x="43" y="202"/>
                    </a:cxn>
                    <a:cxn ang="0">
                      <a:pos x="31" y="202"/>
                    </a:cxn>
                    <a:cxn ang="0">
                      <a:pos x="31" y="191"/>
                    </a:cxn>
                  </a:cxnLst>
                  <a:rect l="0" t="0" r="r" b="b"/>
                  <a:pathLst>
                    <a:path w="144" h="202">
                      <a:moveTo>
                        <a:pt x="31" y="191"/>
                      </a:moveTo>
                      <a:lnTo>
                        <a:pt x="21" y="202"/>
                      </a:lnTo>
                      <a:lnTo>
                        <a:pt x="0" y="191"/>
                      </a:lnTo>
                      <a:lnTo>
                        <a:pt x="12" y="162"/>
                      </a:lnTo>
                      <a:lnTo>
                        <a:pt x="12" y="151"/>
                      </a:lnTo>
                      <a:lnTo>
                        <a:pt x="31" y="126"/>
                      </a:lnTo>
                      <a:lnTo>
                        <a:pt x="52" y="137"/>
                      </a:lnTo>
                      <a:lnTo>
                        <a:pt x="52" y="112"/>
                      </a:lnTo>
                      <a:lnTo>
                        <a:pt x="52" y="72"/>
                      </a:lnTo>
                      <a:lnTo>
                        <a:pt x="52" y="60"/>
                      </a:lnTo>
                      <a:lnTo>
                        <a:pt x="52" y="46"/>
                      </a:lnTo>
                      <a:lnTo>
                        <a:pt x="52" y="36"/>
                      </a:lnTo>
                      <a:lnTo>
                        <a:pt x="43" y="36"/>
                      </a:lnTo>
                      <a:lnTo>
                        <a:pt x="89" y="46"/>
                      </a:lnTo>
                      <a:lnTo>
                        <a:pt x="89" y="10"/>
                      </a:lnTo>
                      <a:lnTo>
                        <a:pt x="98" y="0"/>
                      </a:lnTo>
                      <a:lnTo>
                        <a:pt x="107" y="0"/>
                      </a:lnTo>
                      <a:lnTo>
                        <a:pt x="120" y="0"/>
                      </a:lnTo>
                      <a:lnTo>
                        <a:pt x="144" y="0"/>
                      </a:lnTo>
                      <a:lnTo>
                        <a:pt x="128" y="36"/>
                      </a:lnTo>
                      <a:lnTo>
                        <a:pt x="120" y="101"/>
                      </a:lnTo>
                      <a:lnTo>
                        <a:pt x="98" y="137"/>
                      </a:lnTo>
                      <a:lnTo>
                        <a:pt x="89" y="177"/>
                      </a:lnTo>
                      <a:lnTo>
                        <a:pt x="64" y="202"/>
                      </a:lnTo>
                      <a:lnTo>
                        <a:pt x="52" y="191"/>
                      </a:lnTo>
                      <a:lnTo>
                        <a:pt x="43" y="202"/>
                      </a:lnTo>
                      <a:lnTo>
                        <a:pt x="31" y="202"/>
                      </a:lnTo>
                      <a:lnTo>
                        <a:pt x="31" y="19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4" name="Freeform 185"/>
                <p:cNvSpPr>
                  <a:spLocks/>
                </p:cNvSpPr>
                <p:nvPr/>
              </p:nvSpPr>
              <p:spPr bwMode="auto">
                <a:xfrm>
                  <a:off x="4243413" y="3765560"/>
                  <a:ext cx="157163" cy="247650"/>
                </a:xfrm>
                <a:custGeom>
                  <a:avLst/>
                  <a:gdLst/>
                  <a:ahLst/>
                  <a:cxnLst>
                    <a:cxn ang="0">
                      <a:pos x="99" y="0"/>
                    </a:cxn>
                    <a:cxn ang="0">
                      <a:pos x="89" y="0"/>
                    </a:cxn>
                    <a:cxn ang="0">
                      <a:pos x="45" y="0"/>
                    </a:cxn>
                    <a:cxn ang="0">
                      <a:pos x="45" y="24"/>
                    </a:cxn>
                    <a:cxn ang="0">
                      <a:pos x="21" y="24"/>
                    </a:cxn>
                    <a:cxn ang="0">
                      <a:pos x="12" y="53"/>
                    </a:cxn>
                    <a:cxn ang="0">
                      <a:pos x="12" y="65"/>
                    </a:cxn>
                    <a:cxn ang="0">
                      <a:pos x="0" y="65"/>
                    </a:cxn>
                    <a:cxn ang="0">
                      <a:pos x="21" y="115"/>
                    </a:cxn>
                    <a:cxn ang="0">
                      <a:pos x="45" y="156"/>
                    </a:cxn>
                    <a:cxn ang="0">
                      <a:pos x="58" y="127"/>
                    </a:cxn>
                    <a:cxn ang="0">
                      <a:pos x="58" y="115"/>
                    </a:cxn>
                    <a:cxn ang="0">
                      <a:pos x="77" y="90"/>
                    </a:cxn>
                    <a:cxn ang="0">
                      <a:pos x="99" y="101"/>
                    </a:cxn>
                    <a:cxn ang="0">
                      <a:pos x="99" y="76"/>
                    </a:cxn>
                    <a:cxn ang="0">
                      <a:pos x="99" y="36"/>
                    </a:cxn>
                    <a:cxn ang="0">
                      <a:pos x="99" y="24"/>
                    </a:cxn>
                    <a:cxn ang="0">
                      <a:pos x="99" y="10"/>
                    </a:cxn>
                    <a:cxn ang="0">
                      <a:pos x="99" y="0"/>
                    </a:cxn>
                  </a:cxnLst>
                  <a:rect l="0" t="0" r="r" b="b"/>
                  <a:pathLst>
                    <a:path w="99" h="156">
                      <a:moveTo>
                        <a:pt x="99" y="0"/>
                      </a:moveTo>
                      <a:lnTo>
                        <a:pt x="89" y="0"/>
                      </a:lnTo>
                      <a:lnTo>
                        <a:pt x="45" y="0"/>
                      </a:lnTo>
                      <a:lnTo>
                        <a:pt x="45" y="24"/>
                      </a:lnTo>
                      <a:lnTo>
                        <a:pt x="21" y="24"/>
                      </a:lnTo>
                      <a:lnTo>
                        <a:pt x="12" y="53"/>
                      </a:lnTo>
                      <a:lnTo>
                        <a:pt x="12" y="65"/>
                      </a:lnTo>
                      <a:lnTo>
                        <a:pt x="0" y="65"/>
                      </a:lnTo>
                      <a:lnTo>
                        <a:pt x="21" y="115"/>
                      </a:lnTo>
                      <a:lnTo>
                        <a:pt x="45" y="156"/>
                      </a:lnTo>
                      <a:lnTo>
                        <a:pt x="58" y="127"/>
                      </a:lnTo>
                      <a:lnTo>
                        <a:pt x="58" y="115"/>
                      </a:lnTo>
                      <a:lnTo>
                        <a:pt x="77" y="90"/>
                      </a:lnTo>
                      <a:lnTo>
                        <a:pt x="99" y="101"/>
                      </a:lnTo>
                      <a:lnTo>
                        <a:pt x="99" y="76"/>
                      </a:lnTo>
                      <a:lnTo>
                        <a:pt x="99" y="36"/>
                      </a:lnTo>
                      <a:lnTo>
                        <a:pt x="99" y="24"/>
                      </a:lnTo>
                      <a:lnTo>
                        <a:pt x="99" y="10"/>
                      </a:lnTo>
                      <a:lnTo>
                        <a:pt x="99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5" name="Freeform 186"/>
                <p:cNvSpPr>
                  <a:spLocks/>
                </p:cNvSpPr>
                <p:nvPr/>
              </p:nvSpPr>
              <p:spPr bwMode="auto">
                <a:xfrm>
                  <a:off x="4243413" y="3765560"/>
                  <a:ext cx="157163" cy="247650"/>
                </a:xfrm>
                <a:custGeom>
                  <a:avLst/>
                  <a:gdLst/>
                  <a:ahLst/>
                  <a:cxnLst>
                    <a:cxn ang="0">
                      <a:pos x="99" y="0"/>
                    </a:cxn>
                    <a:cxn ang="0">
                      <a:pos x="89" y="0"/>
                    </a:cxn>
                    <a:cxn ang="0">
                      <a:pos x="45" y="0"/>
                    </a:cxn>
                    <a:cxn ang="0">
                      <a:pos x="45" y="24"/>
                    </a:cxn>
                    <a:cxn ang="0">
                      <a:pos x="21" y="24"/>
                    </a:cxn>
                    <a:cxn ang="0">
                      <a:pos x="12" y="53"/>
                    </a:cxn>
                    <a:cxn ang="0">
                      <a:pos x="12" y="65"/>
                    </a:cxn>
                    <a:cxn ang="0">
                      <a:pos x="0" y="65"/>
                    </a:cxn>
                    <a:cxn ang="0">
                      <a:pos x="21" y="115"/>
                    </a:cxn>
                    <a:cxn ang="0">
                      <a:pos x="45" y="156"/>
                    </a:cxn>
                    <a:cxn ang="0">
                      <a:pos x="58" y="127"/>
                    </a:cxn>
                    <a:cxn ang="0">
                      <a:pos x="58" y="115"/>
                    </a:cxn>
                    <a:cxn ang="0">
                      <a:pos x="77" y="90"/>
                    </a:cxn>
                    <a:cxn ang="0">
                      <a:pos x="99" y="101"/>
                    </a:cxn>
                    <a:cxn ang="0">
                      <a:pos x="99" y="76"/>
                    </a:cxn>
                    <a:cxn ang="0">
                      <a:pos x="99" y="36"/>
                    </a:cxn>
                    <a:cxn ang="0">
                      <a:pos x="99" y="24"/>
                    </a:cxn>
                    <a:cxn ang="0">
                      <a:pos x="99" y="10"/>
                    </a:cxn>
                    <a:cxn ang="0">
                      <a:pos x="99" y="0"/>
                    </a:cxn>
                  </a:cxnLst>
                  <a:rect l="0" t="0" r="r" b="b"/>
                  <a:pathLst>
                    <a:path w="99" h="156">
                      <a:moveTo>
                        <a:pt x="99" y="0"/>
                      </a:moveTo>
                      <a:lnTo>
                        <a:pt x="89" y="0"/>
                      </a:lnTo>
                      <a:lnTo>
                        <a:pt x="45" y="0"/>
                      </a:lnTo>
                      <a:lnTo>
                        <a:pt x="45" y="24"/>
                      </a:lnTo>
                      <a:lnTo>
                        <a:pt x="21" y="24"/>
                      </a:lnTo>
                      <a:lnTo>
                        <a:pt x="12" y="53"/>
                      </a:lnTo>
                      <a:lnTo>
                        <a:pt x="12" y="65"/>
                      </a:lnTo>
                      <a:lnTo>
                        <a:pt x="0" y="65"/>
                      </a:lnTo>
                      <a:lnTo>
                        <a:pt x="21" y="115"/>
                      </a:lnTo>
                      <a:lnTo>
                        <a:pt x="45" y="156"/>
                      </a:lnTo>
                      <a:lnTo>
                        <a:pt x="58" y="127"/>
                      </a:lnTo>
                      <a:lnTo>
                        <a:pt x="58" y="115"/>
                      </a:lnTo>
                      <a:lnTo>
                        <a:pt x="77" y="90"/>
                      </a:lnTo>
                      <a:lnTo>
                        <a:pt x="99" y="101"/>
                      </a:lnTo>
                      <a:lnTo>
                        <a:pt x="99" y="76"/>
                      </a:lnTo>
                      <a:lnTo>
                        <a:pt x="99" y="36"/>
                      </a:lnTo>
                      <a:lnTo>
                        <a:pt x="99" y="24"/>
                      </a:lnTo>
                      <a:lnTo>
                        <a:pt x="99" y="10"/>
                      </a:lnTo>
                      <a:lnTo>
                        <a:pt x="99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6" name="Freeform 187"/>
                <p:cNvSpPr>
                  <a:spLocks/>
                </p:cNvSpPr>
                <p:nvPr/>
              </p:nvSpPr>
              <p:spPr bwMode="auto">
                <a:xfrm>
                  <a:off x="3898923" y="3416309"/>
                  <a:ext cx="136526" cy="246063"/>
                </a:xfrm>
                <a:custGeom>
                  <a:avLst/>
                  <a:gdLst/>
                  <a:ahLst/>
                  <a:cxnLst>
                    <a:cxn ang="0">
                      <a:pos x="76" y="103"/>
                    </a:cxn>
                    <a:cxn ang="0">
                      <a:pos x="86" y="119"/>
                    </a:cxn>
                    <a:cxn ang="0">
                      <a:pos x="76" y="129"/>
                    </a:cxn>
                    <a:cxn ang="0">
                      <a:pos x="64" y="129"/>
                    </a:cxn>
                    <a:cxn ang="0">
                      <a:pos x="21" y="155"/>
                    </a:cxn>
                    <a:cxn ang="0">
                      <a:pos x="0" y="140"/>
                    </a:cxn>
                    <a:cxn ang="0">
                      <a:pos x="9" y="140"/>
                    </a:cxn>
                    <a:cxn ang="0">
                      <a:pos x="0" y="103"/>
                    </a:cxn>
                    <a:cxn ang="0">
                      <a:pos x="21" y="64"/>
                    </a:cxn>
                    <a:cxn ang="0">
                      <a:pos x="9" y="39"/>
                    </a:cxn>
                    <a:cxn ang="0">
                      <a:pos x="9" y="0"/>
                    </a:cxn>
                    <a:cxn ang="0">
                      <a:pos x="52" y="0"/>
                    </a:cxn>
                    <a:cxn ang="0">
                      <a:pos x="64" y="53"/>
                    </a:cxn>
                    <a:cxn ang="0">
                      <a:pos x="76" y="103"/>
                    </a:cxn>
                  </a:cxnLst>
                  <a:rect l="0" t="0" r="r" b="b"/>
                  <a:pathLst>
                    <a:path w="86" h="155">
                      <a:moveTo>
                        <a:pt x="76" y="103"/>
                      </a:moveTo>
                      <a:lnTo>
                        <a:pt x="86" y="119"/>
                      </a:lnTo>
                      <a:lnTo>
                        <a:pt x="76" y="129"/>
                      </a:lnTo>
                      <a:lnTo>
                        <a:pt x="64" y="129"/>
                      </a:lnTo>
                      <a:lnTo>
                        <a:pt x="21" y="155"/>
                      </a:lnTo>
                      <a:lnTo>
                        <a:pt x="0" y="140"/>
                      </a:lnTo>
                      <a:lnTo>
                        <a:pt x="9" y="140"/>
                      </a:lnTo>
                      <a:lnTo>
                        <a:pt x="0" y="103"/>
                      </a:lnTo>
                      <a:lnTo>
                        <a:pt x="21" y="64"/>
                      </a:lnTo>
                      <a:lnTo>
                        <a:pt x="9" y="39"/>
                      </a:lnTo>
                      <a:lnTo>
                        <a:pt x="9" y="0"/>
                      </a:lnTo>
                      <a:lnTo>
                        <a:pt x="52" y="0"/>
                      </a:lnTo>
                      <a:lnTo>
                        <a:pt x="64" y="53"/>
                      </a:lnTo>
                      <a:lnTo>
                        <a:pt x="76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7" name="Freeform 188"/>
                <p:cNvSpPr>
                  <a:spLocks/>
                </p:cNvSpPr>
                <p:nvPr/>
              </p:nvSpPr>
              <p:spPr bwMode="auto">
                <a:xfrm>
                  <a:off x="3898923" y="3416309"/>
                  <a:ext cx="136526" cy="246063"/>
                </a:xfrm>
                <a:custGeom>
                  <a:avLst/>
                  <a:gdLst/>
                  <a:ahLst/>
                  <a:cxnLst>
                    <a:cxn ang="0">
                      <a:pos x="76" y="103"/>
                    </a:cxn>
                    <a:cxn ang="0">
                      <a:pos x="86" y="119"/>
                    </a:cxn>
                    <a:cxn ang="0">
                      <a:pos x="76" y="129"/>
                    </a:cxn>
                    <a:cxn ang="0">
                      <a:pos x="64" y="129"/>
                    </a:cxn>
                    <a:cxn ang="0">
                      <a:pos x="21" y="155"/>
                    </a:cxn>
                    <a:cxn ang="0">
                      <a:pos x="0" y="140"/>
                    </a:cxn>
                    <a:cxn ang="0">
                      <a:pos x="9" y="140"/>
                    </a:cxn>
                    <a:cxn ang="0">
                      <a:pos x="0" y="103"/>
                    </a:cxn>
                    <a:cxn ang="0">
                      <a:pos x="21" y="64"/>
                    </a:cxn>
                    <a:cxn ang="0">
                      <a:pos x="9" y="39"/>
                    </a:cxn>
                    <a:cxn ang="0">
                      <a:pos x="9" y="0"/>
                    </a:cxn>
                    <a:cxn ang="0">
                      <a:pos x="52" y="0"/>
                    </a:cxn>
                    <a:cxn ang="0">
                      <a:pos x="64" y="53"/>
                    </a:cxn>
                    <a:cxn ang="0">
                      <a:pos x="76" y="103"/>
                    </a:cxn>
                  </a:cxnLst>
                  <a:rect l="0" t="0" r="r" b="b"/>
                  <a:pathLst>
                    <a:path w="86" h="155">
                      <a:moveTo>
                        <a:pt x="76" y="103"/>
                      </a:moveTo>
                      <a:lnTo>
                        <a:pt x="86" y="119"/>
                      </a:lnTo>
                      <a:lnTo>
                        <a:pt x="76" y="129"/>
                      </a:lnTo>
                      <a:lnTo>
                        <a:pt x="64" y="129"/>
                      </a:lnTo>
                      <a:lnTo>
                        <a:pt x="21" y="155"/>
                      </a:lnTo>
                      <a:lnTo>
                        <a:pt x="0" y="140"/>
                      </a:lnTo>
                      <a:lnTo>
                        <a:pt x="9" y="140"/>
                      </a:lnTo>
                      <a:lnTo>
                        <a:pt x="0" y="103"/>
                      </a:lnTo>
                      <a:lnTo>
                        <a:pt x="21" y="64"/>
                      </a:lnTo>
                      <a:lnTo>
                        <a:pt x="9" y="39"/>
                      </a:lnTo>
                      <a:lnTo>
                        <a:pt x="9" y="0"/>
                      </a:lnTo>
                      <a:lnTo>
                        <a:pt x="52" y="0"/>
                      </a:lnTo>
                      <a:lnTo>
                        <a:pt x="64" y="53"/>
                      </a:lnTo>
                      <a:lnTo>
                        <a:pt x="76" y="103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8" name="Freeform 189"/>
                <p:cNvSpPr>
                  <a:spLocks/>
                </p:cNvSpPr>
                <p:nvPr/>
              </p:nvSpPr>
              <p:spPr bwMode="auto">
                <a:xfrm>
                  <a:off x="3981474" y="3416309"/>
                  <a:ext cx="71438" cy="188913"/>
                </a:xfrm>
                <a:custGeom>
                  <a:avLst/>
                  <a:gdLst/>
                  <a:ahLst/>
                  <a:cxnLst>
                    <a:cxn ang="0">
                      <a:pos x="23" y="103"/>
                    </a:cxn>
                    <a:cxn ang="0">
                      <a:pos x="32" y="119"/>
                    </a:cxn>
                    <a:cxn ang="0">
                      <a:pos x="45" y="119"/>
                    </a:cxn>
                    <a:cxn ang="0">
                      <a:pos x="32" y="64"/>
                    </a:cxn>
                    <a:cxn ang="0">
                      <a:pos x="32" y="28"/>
                    </a:cxn>
                    <a:cxn ang="0">
                      <a:pos x="23" y="14"/>
                    </a:cxn>
                    <a:cxn ang="0">
                      <a:pos x="23" y="0"/>
                    </a:cxn>
                    <a:cxn ang="0">
                      <a:pos x="0" y="0"/>
                    </a:cxn>
                    <a:cxn ang="0">
                      <a:pos x="11" y="53"/>
                    </a:cxn>
                    <a:cxn ang="0">
                      <a:pos x="23" y="103"/>
                    </a:cxn>
                  </a:cxnLst>
                  <a:rect l="0" t="0" r="r" b="b"/>
                  <a:pathLst>
                    <a:path w="45" h="119">
                      <a:moveTo>
                        <a:pt x="23" y="103"/>
                      </a:moveTo>
                      <a:lnTo>
                        <a:pt x="32" y="119"/>
                      </a:lnTo>
                      <a:lnTo>
                        <a:pt x="45" y="119"/>
                      </a:lnTo>
                      <a:lnTo>
                        <a:pt x="32" y="64"/>
                      </a:lnTo>
                      <a:lnTo>
                        <a:pt x="32" y="28"/>
                      </a:lnTo>
                      <a:lnTo>
                        <a:pt x="23" y="14"/>
                      </a:lnTo>
                      <a:lnTo>
                        <a:pt x="23" y="0"/>
                      </a:lnTo>
                      <a:lnTo>
                        <a:pt x="0" y="0"/>
                      </a:lnTo>
                      <a:lnTo>
                        <a:pt x="11" y="53"/>
                      </a:lnTo>
                      <a:lnTo>
                        <a:pt x="23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89" name="Freeform 190"/>
                <p:cNvSpPr>
                  <a:spLocks/>
                </p:cNvSpPr>
                <p:nvPr/>
              </p:nvSpPr>
              <p:spPr bwMode="auto">
                <a:xfrm>
                  <a:off x="3981474" y="3416309"/>
                  <a:ext cx="71438" cy="188913"/>
                </a:xfrm>
                <a:custGeom>
                  <a:avLst/>
                  <a:gdLst/>
                  <a:ahLst/>
                  <a:cxnLst>
                    <a:cxn ang="0">
                      <a:pos x="23" y="103"/>
                    </a:cxn>
                    <a:cxn ang="0">
                      <a:pos x="32" y="119"/>
                    </a:cxn>
                    <a:cxn ang="0">
                      <a:pos x="45" y="119"/>
                    </a:cxn>
                    <a:cxn ang="0">
                      <a:pos x="32" y="64"/>
                    </a:cxn>
                    <a:cxn ang="0">
                      <a:pos x="32" y="28"/>
                    </a:cxn>
                    <a:cxn ang="0">
                      <a:pos x="23" y="14"/>
                    </a:cxn>
                    <a:cxn ang="0">
                      <a:pos x="23" y="0"/>
                    </a:cxn>
                    <a:cxn ang="0">
                      <a:pos x="0" y="0"/>
                    </a:cxn>
                    <a:cxn ang="0">
                      <a:pos x="11" y="53"/>
                    </a:cxn>
                    <a:cxn ang="0">
                      <a:pos x="23" y="103"/>
                    </a:cxn>
                  </a:cxnLst>
                  <a:rect l="0" t="0" r="r" b="b"/>
                  <a:pathLst>
                    <a:path w="45" h="119">
                      <a:moveTo>
                        <a:pt x="23" y="103"/>
                      </a:moveTo>
                      <a:lnTo>
                        <a:pt x="32" y="119"/>
                      </a:lnTo>
                      <a:lnTo>
                        <a:pt x="45" y="119"/>
                      </a:lnTo>
                      <a:lnTo>
                        <a:pt x="32" y="64"/>
                      </a:lnTo>
                      <a:lnTo>
                        <a:pt x="32" y="28"/>
                      </a:lnTo>
                      <a:lnTo>
                        <a:pt x="23" y="14"/>
                      </a:lnTo>
                      <a:lnTo>
                        <a:pt x="23" y="0"/>
                      </a:lnTo>
                      <a:lnTo>
                        <a:pt x="0" y="0"/>
                      </a:lnTo>
                      <a:lnTo>
                        <a:pt x="11" y="53"/>
                      </a:lnTo>
                      <a:lnTo>
                        <a:pt x="23" y="103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0" name="Freeform 191"/>
                <p:cNvSpPr>
                  <a:spLocks/>
                </p:cNvSpPr>
                <p:nvPr/>
              </p:nvSpPr>
              <p:spPr bwMode="auto">
                <a:xfrm>
                  <a:off x="4019574" y="3357572"/>
                  <a:ext cx="87313" cy="247650"/>
                </a:xfrm>
                <a:custGeom>
                  <a:avLst/>
                  <a:gdLst/>
                  <a:ahLst/>
                  <a:cxnLst>
                    <a:cxn ang="0">
                      <a:pos x="9" y="101"/>
                    </a:cxn>
                    <a:cxn ang="0">
                      <a:pos x="21" y="156"/>
                    </a:cxn>
                    <a:cxn ang="0">
                      <a:pos x="31" y="156"/>
                    </a:cxn>
                    <a:cxn ang="0">
                      <a:pos x="31" y="101"/>
                    </a:cxn>
                    <a:cxn ang="0">
                      <a:pos x="55" y="50"/>
                    </a:cxn>
                    <a:cxn ang="0">
                      <a:pos x="55" y="24"/>
                    </a:cxn>
                    <a:cxn ang="0">
                      <a:pos x="43" y="0"/>
                    </a:cxn>
                    <a:cxn ang="0">
                      <a:pos x="31" y="10"/>
                    </a:cxn>
                    <a:cxn ang="0">
                      <a:pos x="21" y="24"/>
                    </a:cxn>
                    <a:cxn ang="0">
                      <a:pos x="9" y="24"/>
                    </a:cxn>
                    <a:cxn ang="0">
                      <a:pos x="0" y="36"/>
                    </a:cxn>
                    <a:cxn ang="0">
                      <a:pos x="0" y="50"/>
                    </a:cxn>
                    <a:cxn ang="0">
                      <a:pos x="9" y="65"/>
                    </a:cxn>
                    <a:cxn ang="0">
                      <a:pos x="9" y="101"/>
                    </a:cxn>
                  </a:cxnLst>
                  <a:rect l="0" t="0" r="r" b="b"/>
                  <a:pathLst>
                    <a:path w="55" h="156">
                      <a:moveTo>
                        <a:pt x="9" y="101"/>
                      </a:moveTo>
                      <a:lnTo>
                        <a:pt x="21" y="156"/>
                      </a:lnTo>
                      <a:lnTo>
                        <a:pt x="31" y="156"/>
                      </a:lnTo>
                      <a:lnTo>
                        <a:pt x="31" y="101"/>
                      </a:lnTo>
                      <a:lnTo>
                        <a:pt x="55" y="50"/>
                      </a:lnTo>
                      <a:lnTo>
                        <a:pt x="55" y="24"/>
                      </a:lnTo>
                      <a:lnTo>
                        <a:pt x="43" y="0"/>
                      </a:lnTo>
                      <a:lnTo>
                        <a:pt x="31" y="10"/>
                      </a:lnTo>
                      <a:lnTo>
                        <a:pt x="21" y="24"/>
                      </a:lnTo>
                      <a:lnTo>
                        <a:pt x="9" y="24"/>
                      </a:lnTo>
                      <a:lnTo>
                        <a:pt x="0" y="36"/>
                      </a:lnTo>
                      <a:lnTo>
                        <a:pt x="0" y="50"/>
                      </a:lnTo>
                      <a:lnTo>
                        <a:pt x="9" y="65"/>
                      </a:lnTo>
                      <a:lnTo>
                        <a:pt x="9" y="10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1" name="Freeform 192"/>
                <p:cNvSpPr>
                  <a:spLocks/>
                </p:cNvSpPr>
                <p:nvPr/>
              </p:nvSpPr>
              <p:spPr bwMode="auto">
                <a:xfrm>
                  <a:off x="4019574" y="3357572"/>
                  <a:ext cx="87313" cy="247650"/>
                </a:xfrm>
                <a:custGeom>
                  <a:avLst/>
                  <a:gdLst/>
                  <a:ahLst/>
                  <a:cxnLst>
                    <a:cxn ang="0">
                      <a:pos x="9" y="101"/>
                    </a:cxn>
                    <a:cxn ang="0">
                      <a:pos x="21" y="156"/>
                    </a:cxn>
                    <a:cxn ang="0">
                      <a:pos x="31" y="156"/>
                    </a:cxn>
                    <a:cxn ang="0">
                      <a:pos x="31" y="101"/>
                    </a:cxn>
                    <a:cxn ang="0">
                      <a:pos x="55" y="50"/>
                    </a:cxn>
                    <a:cxn ang="0">
                      <a:pos x="55" y="24"/>
                    </a:cxn>
                    <a:cxn ang="0">
                      <a:pos x="43" y="0"/>
                    </a:cxn>
                    <a:cxn ang="0">
                      <a:pos x="31" y="10"/>
                    </a:cxn>
                    <a:cxn ang="0">
                      <a:pos x="21" y="24"/>
                    </a:cxn>
                    <a:cxn ang="0">
                      <a:pos x="9" y="24"/>
                    </a:cxn>
                    <a:cxn ang="0">
                      <a:pos x="0" y="36"/>
                    </a:cxn>
                    <a:cxn ang="0">
                      <a:pos x="0" y="50"/>
                    </a:cxn>
                    <a:cxn ang="0">
                      <a:pos x="9" y="65"/>
                    </a:cxn>
                    <a:cxn ang="0">
                      <a:pos x="9" y="101"/>
                    </a:cxn>
                  </a:cxnLst>
                  <a:rect l="0" t="0" r="r" b="b"/>
                  <a:pathLst>
                    <a:path w="55" h="156">
                      <a:moveTo>
                        <a:pt x="9" y="101"/>
                      </a:moveTo>
                      <a:lnTo>
                        <a:pt x="21" y="156"/>
                      </a:lnTo>
                      <a:lnTo>
                        <a:pt x="31" y="156"/>
                      </a:lnTo>
                      <a:lnTo>
                        <a:pt x="31" y="101"/>
                      </a:lnTo>
                      <a:lnTo>
                        <a:pt x="55" y="50"/>
                      </a:lnTo>
                      <a:lnTo>
                        <a:pt x="55" y="24"/>
                      </a:lnTo>
                      <a:lnTo>
                        <a:pt x="43" y="0"/>
                      </a:lnTo>
                      <a:lnTo>
                        <a:pt x="31" y="10"/>
                      </a:lnTo>
                      <a:lnTo>
                        <a:pt x="21" y="24"/>
                      </a:lnTo>
                      <a:lnTo>
                        <a:pt x="9" y="24"/>
                      </a:lnTo>
                      <a:lnTo>
                        <a:pt x="0" y="36"/>
                      </a:lnTo>
                      <a:lnTo>
                        <a:pt x="0" y="50"/>
                      </a:lnTo>
                      <a:lnTo>
                        <a:pt x="9" y="65"/>
                      </a:lnTo>
                      <a:lnTo>
                        <a:pt x="9" y="10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2" name="Freeform 193"/>
                <p:cNvSpPr>
                  <a:spLocks/>
                </p:cNvSpPr>
                <p:nvPr/>
              </p:nvSpPr>
              <p:spPr bwMode="auto">
                <a:xfrm>
                  <a:off x="3738585" y="3438534"/>
                  <a:ext cx="193676" cy="239713"/>
                </a:xfrm>
                <a:custGeom>
                  <a:avLst/>
                  <a:gdLst/>
                  <a:ahLst/>
                  <a:cxnLst>
                    <a:cxn ang="0">
                      <a:pos x="109" y="126"/>
                    </a:cxn>
                    <a:cxn ang="0">
                      <a:pos x="100" y="126"/>
                    </a:cxn>
                    <a:cxn ang="0">
                      <a:pos x="76" y="126"/>
                    </a:cxn>
                    <a:cxn ang="0">
                      <a:pos x="54" y="126"/>
                    </a:cxn>
                    <a:cxn ang="0">
                      <a:pos x="24" y="151"/>
                    </a:cxn>
                    <a:cxn ang="0">
                      <a:pos x="24" y="115"/>
                    </a:cxn>
                    <a:cxn ang="0">
                      <a:pos x="9" y="103"/>
                    </a:cxn>
                    <a:cxn ang="0">
                      <a:pos x="0" y="76"/>
                    </a:cxn>
                    <a:cxn ang="0">
                      <a:pos x="9" y="64"/>
                    </a:cxn>
                    <a:cxn ang="0">
                      <a:pos x="9" y="50"/>
                    </a:cxn>
                    <a:cxn ang="0">
                      <a:pos x="24" y="50"/>
                    </a:cxn>
                    <a:cxn ang="0">
                      <a:pos x="9" y="24"/>
                    </a:cxn>
                    <a:cxn ang="0">
                      <a:pos x="9" y="0"/>
                    </a:cxn>
                    <a:cxn ang="0">
                      <a:pos x="24" y="0"/>
                    </a:cxn>
                    <a:cxn ang="0">
                      <a:pos x="33" y="0"/>
                    </a:cxn>
                    <a:cxn ang="0">
                      <a:pos x="45" y="0"/>
                    </a:cxn>
                    <a:cxn ang="0">
                      <a:pos x="54" y="0"/>
                    </a:cxn>
                    <a:cxn ang="0">
                      <a:pos x="67" y="0"/>
                    </a:cxn>
                    <a:cxn ang="0">
                      <a:pos x="76" y="14"/>
                    </a:cxn>
                    <a:cxn ang="0">
                      <a:pos x="100" y="14"/>
                    </a:cxn>
                    <a:cxn ang="0">
                      <a:pos x="109" y="24"/>
                    </a:cxn>
                    <a:cxn ang="0">
                      <a:pos x="122" y="50"/>
                    </a:cxn>
                    <a:cxn ang="0">
                      <a:pos x="100" y="89"/>
                    </a:cxn>
                    <a:cxn ang="0">
                      <a:pos x="109" y="126"/>
                    </a:cxn>
                  </a:cxnLst>
                  <a:rect l="0" t="0" r="r" b="b"/>
                  <a:pathLst>
                    <a:path w="122" h="151">
                      <a:moveTo>
                        <a:pt x="109" y="126"/>
                      </a:moveTo>
                      <a:lnTo>
                        <a:pt x="100" y="126"/>
                      </a:lnTo>
                      <a:lnTo>
                        <a:pt x="76" y="126"/>
                      </a:lnTo>
                      <a:lnTo>
                        <a:pt x="54" y="126"/>
                      </a:lnTo>
                      <a:lnTo>
                        <a:pt x="24" y="151"/>
                      </a:lnTo>
                      <a:lnTo>
                        <a:pt x="24" y="115"/>
                      </a:lnTo>
                      <a:lnTo>
                        <a:pt x="9" y="103"/>
                      </a:lnTo>
                      <a:lnTo>
                        <a:pt x="0" y="76"/>
                      </a:lnTo>
                      <a:lnTo>
                        <a:pt x="9" y="64"/>
                      </a:lnTo>
                      <a:lnTo>
                        <a:pt x="9" y="50"/>
                      </a:lnTo>
                      <a:lnTo>
                        <a:pt x="24" y="50"/>
                      </a:lnTo>
                      <a:lnTo>
                        <a:pt x="9" y="24"/>
                      </a:lnTo>
                      <a:lnTo>
                        <a:pt x="9" y="0"/>
                      </a:lnTo>
                      <a:lnTo>
                        <a:pt x="24" y="0"/>
                      </a:lnTo>
                      <a:lnTo>
                        <a:pt x="33" y="0"/>
                      </a:lnTo>
                      <a:lnTo>
                        <a:pt x="45" y="0"/>
                      </a:lnTo>
                      <a:lnTo>
                        <a:pt x="54" y="0"/>
                      </a:lnTo>
                      <a:lnTo>
                        <a:pt x="67" y="0"/>
                      </a:lnTo>
                      <a:lnTo>
                        <a:pt x="76" y="14"/>
                      </a:lnTo>
                      <a:lnTo>
                        <a:pt x="100" y="14"/>
                      </a:lnTo>
                      <a:lnTo>
                        <a:pt x="109" y="24"/>
                      </a:lnTo>
                      <a:lnTo>
                        <a:pt x="122" y="50"/>
                      </a:lnTo>
                      <a:lnTo>
                        <a:pt x="100" y="89"/>
                      </a:lnTo>
                      <a:lnTo>
                        <a:pt x="109" y="12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3" name="Freeform 194"/>
                <p:cNvSpPr>
                  <a:spLocks/>
                </p:cNvSpPr>
                <p:nvPr/>
              </p:nvSpPr>
              <p:spPr bwMode="auto">
                <a:xfrm>
                  <a:off x="3738585" y="3438534"/>
                  <a:ext cx="193676" cy="239713"/>
                </a:xfrm>
                <a:custGeom>
                  <a:avLst/>
                  <a:gdLst/>
                  <a:ahLst/>
                  <a:cxnLst>
                    <a:cxn ang="0">
                      <a:pos x="109" y="126"/>
                    </a:cxn>
                    <a:cxn ang="0">
                      <a:pos x="100" y="126"/>
                    </a:cxn>
                    <a:cxn ang="0">
                      <a:pos x="76" y="126"/>
                    </a:cxn>
                    <a:cxn ang="0">
                      <a:pos x="54" y="126"/>
                    </a:cxn>
                    <a:cxn ang="0">
                      <a:pos x="24" y="151"/>
                    </a:cxn>
                    <a:cxn ang="0">
                      <a:pos x="24" y="115"/>
                    </a:cxn>
                    <a:cxn ang="0">
                      <a:pos x="9" y="103"/>
                    </a:cxn>
                    <a:cxn ang="0">
                      <a:pos x="0" y="76"/>
                    </a:cxn>
                    <a:cxn ang="0">
                      <a:pos x="9" y="64"/>
                    </a:cxn>
                    <a:cxn ang="0">
                      <a:pos x="9" y="50"/>
                    </a:cxn>
                    <a:cxn ang="0">
                      <a:pos x="24" y="50"/>
                    </a:cxn>
                    <a:cxn ang="0">
                      <a:pos x="9" y="24"/>
                    </a:cxn>
                    <a:cxn ang="0">
                      <a:pos x="9" y="0"/>
                    </a:cxn>
                    <a:cxn ang="0">
                      <a:pos x="24" y="0"/>
                    </a:cxn>
                    <a:cxn ang="0">
                      <a:pos x="33" y="0"/>
                    </a:cxn>
                    <a:cxn ang="0">
                      <a:pos x="45" y="0"/>
                    </a:cxn>
                    <a:cxn ang="0">
                      <a:pos x="54" y="0"/>
                    </a:cxn>
                    <a:cxn ang="0">
                      <a:pos x="67" y="0"/>
                    </a:cxn>
                    <a:cxn ang="0">
                      <a:pos x="76" y="14"/>
                    </a:cxn>
                    <a:cxn ang="0">
                      <a:pos x="100" y="14"/>
                    </a:cxn>
                    <a:cxn ang="0">
                      <a:pos x="109" y="24"/>
                    </a:cxn>
                    <a:cxn ang="0">
                      <a:pos x="122" y="50"/>
                    </a:cxn>
                    <a:cxn ang="0">
                      <a:pos x="100" y="89"/>
                    </a:cxn>
                    <a:cxn ang="0">
                      <a:pos x="109" y="126"/>
                    </a:cxn>
                  </a:cxnLst>
                  <a:rect l="0" t="0" r="r" b="b"/>
                  <a:pathLst>
                    <a:path w="122" h="151">
                      <a:moveTo>
                        <a:pt x="109" y="126"/>
                      </a:moveTo>
                      <a:lnTo>
                        <a:pt x="100" y="126"/>
                      </a:lnTo>
                      <a:lnTo>
                        <a:pt x="76" y="126"/>
                      </a:lnTo>
                      <a:lnTo>
                        <a:pt x="54" y="126"/>
                      </a:lnTo>
                      <a:lnTo>
                        <a:pt x="24" y="151"/>
                      </a:lnTo>
                      <a:lnTo>
                        <a:pt x="24" y="115"/>
                      </a:lnTo>
                      <a:lnTo>
                        <a:pt x="9" y="103"/>
                      </a:lnTo>
                      <a:lnTo>
                        <a:pt x="0" y="76"/>
                      </a:lnTo>
                      <a:lnTo>
                        <a:pt x="9" y="64"/>
                      </a:lnTo>
                      <a:lnTo>
                        <a:pt x="9" y="50"/>
                      </a:lnTo>
                      <a:lnTo>
                        <a:pt x="24" y="50"/>
                      </a:lnTo>
                      <a:lnTo>
                        <a:pt x="9" y="24"/>
                      </a:lnTo>
                      <a:lnTo>
                        <a:pt x="9" y="0"/>
                      </a:lnTo>
                      <a:lnTo>
                        <a:pt x="24" y="0"/>
                      </a:lnTo>
                      <a:lnTo>
                        <a:pt x="33" y="0"/>
                      </a:lnTo>
                      <a:lnTo>
                        <a:pt x="45" y="0"/>
                      </a:lnTo>
                      <a:lnTo>
                        <a:pt x="54" y="0"/>
                      </a:lnTo>
                      <a:lnTo>
                        <a:pt x="67" y="0"/>
                      </a:lnTo>
                      <a:lnTo>
                        <a:pt x="76" y="14"/>
                      </a:lnTo>
                      <a:lnTo>
                        <a:pt x="100" y="14"/>
                      </a:lnTo>
                      <a:lnTo>
                        <a:pt x="109" y="24"/>
                      </a:lnTo>
                      <a:lnTo>
                        <a:pt x="122" y="50"/>
                      </a:lnTo>
                      <a:lnTo>
                        <a:pt x="100" y="89"/>
                      </a:lnTo>
                      <a:lnTo>
                        <a:pt x="109" y="12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4" name="Freeform 195"/>
                <p:cNvSpPr>
                  <a:spLocks/>
                </p:cNvSpPr>
                <p:nvPr/>
              </p:nvSpPr>
              <p:spPr bwMode="auto">
                <a:xfrm>
                  <a:off x="3651272" y="3517910"/>
                  <a:ext cx="127001" cy="160338"/>
                </a:xfrm>
                <a:custGeom>
                  <a:avLst/>
                  <a:gdLst/>
                  <a:ahLst/>
                  <a:cxnLst>
                    <a:cxn ang="0">
                      <a:pos x="55" y="24"/>
                    </a:cxn>
                    <a:cxn ang="0">
                      <a:pos x="45" y="24"/>
                    </a:cxn>
                    <a:cxn ang="0">
                      <a:pos x="33" y="0"/>
                    </a:cxn>
                    <a:cxn ang="0">
                      <a:pos x="23" y="0"/>
                    </a:cxn>
                    <a:cxn ang="0">
                      <a:pos x="0" y="39"/>
                    </a:cxn>
                    <a:cxn ang="0">
                      <a:pos x="64" y="90"/>
                    </a:cxn>
                    <a:cxn ang="0">
                      <a:pos x="80" y="101"/>
                    </a:cxn>
                    <a:cxn ang="0">
                      <a:pos x="80" y="64"/>
                    </a:cxn>
                    <a:cxn ang="0">
                      <a:pos x="64" y="53"/>
                    </a:cxn>
                    <a:cxn ang="0">
                      <a:pos x="55" y="24"/>
                    </a:cxn>
                  </a:cxnLst>
                  <a:rect l="0" t="0" r="r" b="b"/>
                  <a:pathLst>
                    <a:path w="80" h="101">
                      <a:moveTo>
                        <a:pt x="55" y="24"/>
                      </a:moveTo>
                      <a:lnTo>
                        <a:pt x="45" y="24"/>
                      </a:lnTo>
                      <a:lnTo>
                        <a:pt x="33" y="0"/>
                      </a:lnTo>
                      <a:lnTo>
                        <a:pt x="23" y="0"/>
                      </a:lnTo>
                      <a:lnTo>
                        <a:pt x="0" y="39"/>
                      </a:lnTo>
                      <a:lnTo>
                        <a:pt x="64" y="90"/>
                      </a:lnTo>
                      <a:lnTo>
                        <a:pt x="80" y="101"/>
                      </a:lnTo>
                      <a:lnTo>
                        <a:pt x="80" y="64"/>
                      </a:lnTo>
                      <a:lnTo>
                        <a:pt x="64" y="53"/>
                      </a:lnTo>
                      <a:lnTo>
                        <a:pt x="55" y="2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5" name="Freeform 196"/>
                <p:cNvSpPr>
                  <a:spLocks/>
                </p:cNvSpPr>
                <p:nvPr/>
              </p:nvSpPr>
              <p:spPr bwMode="auto">
                <a:xfrm>
                  <a:off x="3651272" y="3517910"/>
                  <a:ext cx="127001" cy="160338"/>
                </a:xfrm>
                <a:custGeom>
                  <a:avLst/>
                  <a:gdLst/>
                  <a:ahLst/>
                  <a:cxnLst>
                    <a:cxn ang="0">
                      <a:pos x="55" y="24"/>
                    </a:cxn>
                    <a:cxn ang="0">
                      <a:pos x="45" y="24"/>
                    </a:cxn>
                    <a:cxn ang="0">
                      <a:pos x="33" y="0"/>
                    </a:cxn>
                    <a:cxn ang="0">
                      <a:pos x="23" y="0"/>
                    </a:cxn>
                    <a:cxn ang="0">
                      <a:pos x="0" y="39"/>
                    </a:cxn>
                    <a:cxn ang="0">
                      <a:pos x="64" y="90"/>
                    </a:cxn>
                    <a:cxn ang="0">
                      <a:pos x="80" y="101"/>
                    </a:cxn>
                    <a:cxn ang="0">
                      <a:pos x="80" y="64"/>
                    </a:cxn>
                    <a:cxn ang="0">
                      <a:pos x="64" y="53"/>
                    </a:cxn>
                    <a:cxn ang="0">
                      <a:pos x="55" y="24"/>
                    </a:cxn>
                  </a:cxnLst>
                  <a:rect l="0" t="0" r="r" b="b"/>
                  <a:pathLst>
                    <a:path w="80" h="101">
                      <a:moveTo>
                        <a:pt x="55" y="24"/>
                      </a:moveTo>
                      <a:lnTo>
                        <a:pt x="45" y="24"/>
                      </a:lnTo>
                      <a:lnTo>
                        <a:pt x="33" y="0"/>
                      </a:lnTo>
                      <a:lnTo>
                        <a:pt x="23" y="0"/>
                      </a:lnTo>
                      <a:lnTo>
                        <a:pt x="0" y="39"/>
                      </a:lnTo>
                      <a:lnTo>
                        <a:pt x="64" y="90"/>
                      </a:lnTo>
                      <a:lnTo>
                        <a:pt x="80" y="101"/>
                      </a:lnTo>
                      <a:lnTo>
                        <a:pt x="80" y="64"/>
                      </a:lnTo>
                      <a:lnTo>
                        <a:pt x="64" y="53"/>
                      </a:lnTo>
                      <a:lnTo>
                        <a:pt x="55" y="2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6" name="Freeform 197"/>
                <p:cNvSpPr>
                  <a:spLocks/>
                </p:cNvSpPr>
                <p:nvPr/>
              </p:nvSpPr>
              <p:spPr bwMode="auto">
                <a:xfrm>
                  <a:off x="3495696" y="3190884"/>
                  <a:ext cx="174626" cy="166688"/>
                </a:xfrm>
                <a:custGeom>
                  <a:avLst/>
                  <a:gdLst/>
                  <a:ahLst/>
                  <a:cxnLst>
                    <a:cxn ang="0">
                      <a:pos x="97" y="50"/>
                    </a:cxn>
                    <a:cxn ang="0">
                      <a:pos x="76" y="24"/>
                    </a:cxn>
                    <a:cxn ang="0">
                      <a:pos x="54" y="0"/>
                    </a:cxn>
                    <a:cxn ang="0">
                      <a:pos x="30" y="14"/>
                    </a:cxn>
                    <a:cxn ang="0">
                      <a:pos x="21" y="24"/>
                    </a:cxn>
                    <a:cxn ang="0">
                      <a:pos x="0" y="50"/>
                    </a:cxn>
                    <a:cxn ang="0">
                      <a:pos x="12" y="64"/>
                    </a:cxn>
                    <a:cxn ang="0">
                      <a:pos x="12" y="79"/>
                    </a:cxn>
                    <a:cxn ang="0">
                      <a:pos x="30" y="64"/>
                    </a:cxn>
                    <a:cxn ang="0">
                      <a:pos x="66" y="79"/>
                    </a:cxn>
                    <a:cxn ang="0">
                      <a:pos x="54" y="89"/>
                    </a:cxn>
                    <a:cxn ang="0">
                      <a:pos x="30" y="79"/>
                    </a:cxn>
                    <a:cxn ang="0">
                      <a:pos x="12" y="89"/>
                    </a:cxn>
                    <a:cxn ang="0">
                      <a:pos x="12" y="105"/>
                    </a:cxn>
                    <a:cxn ang="0">
                      <a:pos x="66" y="105"/>
                    </a:cxn>
                    <a:cxn ang="0">
                      <a:pos x="110" y="105"/>
                    </a:cxn>
                    <a:cxn ang="0">
                      <a:pos x="97" y="50"/>
                    </a:cxn>
                  </a:cxnLst>
                  <a:rect l="0" t="0" r="r" b="b"/>
                  <a:pathLst>
                    <a:path w="110" h="105">
                      <a:moveTo>
                        <a:pt x="97" y="50"/>
                      </a:moveTo>
                      <a:lnTo>
                        <a:pt x="76" y="24"/>
                      </a:lnTo>
                      <a:lnTo>
                        <a:pt x="54" y="0"/>
                      </a:lnTo>
                      <a:lnTo>
                        <a:pt x="30" y="14"/>
                      </a:lnTo>
                      <a:lnTo>
                        <a:pt x="21" y="24"/>
                      </a:lnTo>
                      <a:lnTo>
                        <a:pt x="0" y="50"/>
                      </a:lnTo>
                      <a:lnTo>
                        <a:pt x="12" y="64"/>
                      </a:lnTo>
                      <a:lnTo>
                        <a:pt x="12" y="79"/>
                      </a:lnTo>
                      <a:lnTo>
                        <a:pt x="30" y="64"/>
                      </a:lnTo>
                      <a:lnTo>
                        <a:pt x="66" y="79"/>
                      </a:lnTo>
                      <a:lnTo>
                        <a:pt x="54" y="89"/>
                      </a:lnTo>
                      <a:lnTo>
                        <a:pt x="30" y="79"/>
                      </a:lnTo>
                      <a:lnTo>
                        <a:pt x="12" y="89"/>
                      </a:lnTo>
                      <a:lnTo>
                        <a:pt x="12" y="105"/>
                      </a:lnTo>
                      <a:lnTo>
                        <a:pt x="66" y="105"/>
                      </a:lnTo>
                      <a:lnTo>
                        <a:pt x="110" y="105"/>
                      </a:lnTo>
                      <a:lnTo>
                        <a:pt x="97" y="5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7" name="Freeform 198"/>
                <p:cNvSpPr>
                  <a:spLocks/>
                </p:cNvSpPr>
                <p:nvPr/>
              </p:nvSpPr>
              <p:spPr bwMode="auto">
                <a:xfrm>
                  <a:off x="3495696" y="3190884"/>
                  <a:ext cx="174626" cy="166688"/>
                </a:xfrm>
                <a:custGeom>
                  <a:avLst/>
                  <a:gdLst/>
                  <a:ahLst/>
                  <a:cxnLst>
                    <a:cxn ang="0">
                      <a:pos x="97" y="50"/>
                    </a:cxn>
                    <a:cxn ang="0">
                      <a:pos x="76" y="24"/>
                    </a:cxn>
                    <a:cxn ang="0">
                      <a:pos x="54" y="0"/>
                    </a:cxn>
                    <a:cxn ang="0">
                      <a:pos x="30" y="14"/>
                    </a:cxn>
                    <a:cxn ang="0">
                      <a:pos x="21" y="24"/>
                    </a:cxn>
                    <a:cxn ang="0">
                      <a:pos x="0" y="50"/>
                    </a:cxn>
                    <a:cxn ang="0">
                      <a:pos x="12" y="64"/>
                    </a:cxn>
                    <a:cxn ang="0">
                      <a:pos x="12" y="79"/>
                    </a:cxn>
                    <a:cxn ang="0">
                      <a:pos x="30" y="64"/>
                    </a:cxn>
                    <a:cxn ang="0">
                      <a:pos x="66" y="79"/>
                    </a:cxn>
                    <a:cxn ang="0">
                      <a:pos x="54" y="89"/>
                    </a:cxn>
                    <a:cxn ang="0">
                      <a:pos x="30" y="79"/>
                    </a:cxn>
                    <a:cxn ang="0">
                      <a:pos x="12" y="89"/>
                    </a:cxn>
                    <a:cxn ang="0">
                      <a:pos x="12" y="105"/>
                    </a:cxn>
                    <a:cxn ang="0">
                      <a:pos x="66" y="105"/>
                    </a:cxn>
                    <a:cxn ang="0">
                      <a:pos x="110" y="105"/>
                    </a:cxn>
                    <a:cxn ang="0">
                      <a:pos x="97" y="50"/>
                    </a:cxn>
                  </a:cxnLst>
                  <a:rect l="0" t="0" r="r" b="b"/>
                  <a:pathLst>
                    <a:path w="110" h="105">
                      <a:moveTo>
                        <a:pt x="97" y="50"/>
                      </a:moveTo>
                      <a:lnTo>
                        <a:pt x="76" y="24"/>
                      </a:lnTo>
                      <a:lnTo>
                        <a:pt x="54" y="0"/>
                      </a:lnTo>
                      <a:lnTo>
                        <a:pt x="30" y="14"/>
                      </a:lnTo>
                      <a:lnTo>
                        <a:pt x="21" y="24"/>
                      </a:lnTo>
                      <a:lnTo>
                        <a:pt x="0" y="50"/>
                      </a:lnTo>
                      <a:lnTo>
                        <a:pt x="12" y="64"/>
                      </a:lnTo>
                      <a:lnTo>
                        <a:pt x="12" y="79"/>
                      </a:lnTo>
                      <a:lnTo>
                        <a:pt x="30" y="64"/>
                      </a:lnTo>
                      <a:lnTo>
                        <a:pt x="66" y="79"/>
                      </a:lnTo>
                      <a:lnTo>
                        <a:pt x="54" y="89"/>
                      </a:lnTo>
                      <a:lnTo>
                        <a:pt x="30" y="79"/>
                      </a:lnTo>
                      <a:lnTo>
                        <a:pt x="12" y="89"/>
                      </a:lnTo>
                      <a:lnTo>
                        <a:pt x="12" y="105"/>
                      </a:lnTo>
                      <a:lnTo>
                        <a:pt x="66" y="105"/>
                      </a:lnTo>
                      <a:lnTo>
                        <a:pt x="110" y="105"/>
                      </a:lnTo>
                      <a:lnTo>
                        <a:pt x="97" y="5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8" name="Freeform 199"/>
                <p:cNvSpPr>
                  <a:spLocks/>
                </p:cNvSpPr>
                <p:nvPr/>
              </p:nvSpPr>
              <p:spPr bwMode="auto">
                <a:xfrm>
                  <a:off x="3514746" y="2782896"/>
                  <a:ext cx="346077" cy="487363"/>
                </a:xfrm>
                <a:custGeom>
                  <a:avLst/>
                  <a:gdLst/>
                  <a:ahLst/>
                  <a:cxnLst>
                    <a:cxn ang="0">
                      <a:pos x="86" y="307"/>
                    </a:cxn>
                    <a:cxn ang="0">
                      <a:pos x="98" y="281"/>
                    </a:cxn>
                    <a:cxn ang="0">
                      <a:pos x="110" y="295"/>
                    </a:cxn>
                    <a:cxn ang="0">
                      <a:pos x="119" y="281"/>
                    </a:cxn>
                    <a:cxn ang="0">
                      <a:pos x="208" y="281"/>
                    </a:cxn>
                    <a:cxn ang="0">
                      <a:pos x="186" y="50"/>
                    </a:cxn>
                    <a:cxn ang="0">
                      <a:pos x="218" y="50"/>
                    </a:cxn>
                    <a:cxn ang="0">
                      <a:pos x="150" y="0"/>
                    </a:cxn>
                    <a:cxn ang="0">
                      <a:pos x="150" y="24"/>
                    </a:cxn>
                    <a:cxn ang="0">
                      <a:pos x="98" y="24"/>
                    </a:cxn>
                    <a:cxn ang="0">
                      <a:pos x="98" y="89"/>
                    </a:cxn>
                    <a:cxn ang="0">
                      <a:pos x="76" y="104"/>
                    </a:cxn>
                    <a:cxn ang="0">
                      <a:pos x="76" y="140"/>
                    </a:cxn>
                    <a:cxn ang="0">
                      <a:pos x="9" y="140"/>
                    </a:cxn>
                    <a:cxn ang="0">
                      <a:pos x="0" y="151"/>
                    </a:cxn>
                    <a:cxn ang="0">
                      <a:pos x="9" y="168"/>
                    </a:cxn>
                    <a:cxn ang="0">
                      <a:pos x="9" y="190"/>
                    </a:cxn>
                    <a:cxn ang="0">
                      <a:pos x="9" y="230"/>
                    </a:cxn>
                    <a:cxn ang="0">
                      <a:pos x="9" y="281"/>
                    </a:cxn>
                    <a:cxn ang="0">
                      <a:pos x="18" y="270"/>
                    </a:cxn>
                    <a:cxn ang="0">
                      <a:pos x="42" y="256"/>
                    </a:cxn>
                    <a:cxn ang="0">
                      <a:pos x="64" y="281"/>
                    </a:cxn>
                    <a:cxn ang="0">
                      <a:pos x="86" y="307"/>
                    </a:cxn>
                  </a:cxnLst>
                  <a:rect l="0" t="0" r="r" b="b"/>
                  <a:pathLst>
                    <a:path w="218" h="307">
                      <a:moveTo>
                        <a:pt x="86" y="307"/>
                      </a:moveTo>
                      <a:lnTo>
                        <a:pt x="98" y="281"/>
                      </a:lnTo>
                      <a:lnTo>
                        <a:pt x="110" y="295"/>
                      </a:lnTo>
                      <a:lnTo>
                        <a:pt x="119" y="281"/>
                      </a:lnTo>
                      <a:lnTo>
                        <a:pt x="208" y="281"/>
                      </a:lnTo>
                      <a:lnTo>
                        <a:pt x="186" y="50"/>
                      </a:lnTo>
                      <a:lnTo>
                        <a:pt x="218" y="50"/>
                      </a:lnTo>
                      <a:lnTo>
                        <a:pt x="150" y="0"/>
                      </a:lnTo>
                      <a:lnTo>
                        <a:pt x="150" y="24"/>
                      </a:lnTo>
                      <a:lnTo>
                        <a:pt x="98" y="24"/>
                      </a:lnTo>
                      <a:lnTo>
                        <a:pt x="98" y="89"/>
                      </a:lnTo>
                      <a:lnTo>
                        <a:pt x="76" y="104"/>
                      </a:lnTo>
                      <a:lnTo>
                        <a:pt x="76" y="140"/>
                      </a:lnTo>
                      <a:lnTo>
                        <a:pt x="9" y="140"/>
                      </a:lnTo>
                      <a:lnTo>
                        <a:pt x="0" y="151"/>
                      </a:lnTo>
                      <a:lnTo>
                        <a:pt x="9" y="168"/>
                      </a:lnTo>
                      <a:lnTo>
                        <a:pt x="9" y="190"/>
                      </a:lnTo>
                      <a:lnTo>
                        <a:pt x="9" y="230"/>
                      </a:lnTo>
                      <a:lnTo>
                        <a:pt x="9" y="281"/>
                      </a:lnTo>
                      <a:lnTo>
                        <a:pt x="18" y="270"/>
                      </a:lnTo>
                      <a:lnTo>
                        <a:pt x="42" y="256"/>
                      </a:lnTo>
                      <a:lnTo>
                        <a:pt x="64" y="281"/>
                      </a:lnTo>
                      <a:lnTo>
                        <a:pt x="86" y="307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99" name="Freeform 200"/>
                <p:cNvSpPr>
                  <a:spLocks/>
                </p:cNvSpPr>
                <p:nvPr/>
              </p:nvSpPr>
              <p:spPr bwMode="auto">
                <a:xfrm>
                  <a:off x="3514746" y="2782896"/>
                  <a:ext cx="346077" cy="487363"/>
                </a:xfrm>
                <a:custGeom>
                  <a:avLst/>
                  <a:gdLst/>
                  <a:ahLst/>
                  <a:cxnLst>
                    <a:cxn ang="0">
                      <a:pos x="86" y="307"/>
                    </a:cxn>
                    <a:cxn ang="0">
                      <a:pos x="98" y="281"/>
                    </a:cxn>
                    <a:cxn ang="0">
                      <a:pos x="110" y="295"/>
                    </a:cxn>
                    <a:cxn ang="0">
                      <a:pos x="119" y="281"/>
                    </a:cxn>
                    <a:cxn ang="0">
                      <a:pos x="208" y="281"/>
                    </a:cxn>
                    <a:cxn ang="0">
                      <a:pos x="186" y="50"/>
                    </a:cxn>
                    <a:cxn ang="0">
                      <a:pos x="218" y="50"/>
                    </a:cxn>
                    <a:cxn ang="0">
                      <a:pos x="150" y="0"/>
                    </a:cxn>
                    <a:cxn ang="0">
                      <a:pos x="150" y="24"/>
                    </a:cxn>
                    <a:cxn ang="0">
                      <a:pos x="98" y="24"/>
                    </a:cxn>
                    <a:cxn ang="0">
                      <a:pos x="98" y="89"/>
                    </a:cxn>
                    <a:cxn ang="0">
                      <a:pos x="76" y="104"/>
                    </a:cxn>
                    <a:cxn ang="0">
                      <a:pos x="76" y="140"/>
                    </a:cxn>
                    <a:cxn ang="0">
                      <a:pos x="9" y="140"/>
                    </a:cxn>
                    <a:cxn ang="0">
                      <a:pos x="0" y="151"/>
                    </a:cxn>
                    <a:cxn ang="0">
                      <a:pos x="9" y="168"/>
                    </a:cxn>
                    <a:cxn ang="0">
                      <a:pos x="9" y="190"/>
                    </a:cxn>
                    <a:cxn ang="0">
                      <a:pos x="9" y="230"/>
                    </a:cxn>
                    <a:cxn ang="0">
                      <a:pos x="9" y="281"/>
                    </a:cxn>
                    <a:cxn ang="0">
                      <a:pos x="18" y="270"/>
                    </a:cxn>
                    <a:cxn ang="0">
                      <a:pos x="42" y="256"/>
                    </a:cxn>
                    <a:cxn ang="0">
                      <a:pos x="64" y="281"/>
                    </a:cxn>
                    <a:cxn ang="0">
                      <a:pos x="86" y="307"/>
                    </a:cxn>
                  </a:cxnLst>
                  <a:rect l="0" t="0" r="r" b="b"/>
                  <a:pathLst>
                    <a:path w="218" h="307">
                      <a:moveTo>
                        <a:pt x="86" y="307"/>
                      </a:moveTo>
                      <a:lnTo>
                        <a:pt x="98" y="281"/>
                      </a:lnTo>
                      <a:lnTo>
                        <a:pt x="110" y="295"/>
                      </a:lnTo>
                      <a:lnTo>
                        <a:pt x="119" y="281"/>
                      </a:lnTo>
                      <a:lnTo>
                        <a:pt x="208" y="281"/>
                      </a:lnTo>
                      <a:lnTo>
                        <a:pt x="186" y="50"/>
                      </a:lnTo>
                      <a:lnTo>
                        <a:pt x="218" y="50"/>
                      </a:lnTo>
                      <a:lnTo>
                        <a:pt x="150" y="0"/>
                      </a:lnTo>
                      <a:lnTo>
                        <a:pt x="150" y="24"/>
                      </a:lnTo>
                      <a:lnTo>
                        <a:pt x="98" y="24"/>
                      </a:lnTo>
                      <a:lnTo>
                        <a:pt x="98" y="89"/>
                      </a:lnTo>
                      <a:lnTo>
                        <a:pt x="76" y="104"/>
                      </a:lnTo>
                      <a:lnTo>
                        <a:pt x="76" y="140"/>
                      </a:lnTo>
                      <a:lnTo>
                        <a:pt x="9" y="140"/>
                      </a:lnTo>
                      <a:lnTo>
                        <a:pt x="0" y="151"/>
                      </a:lnTo>
                      <a:lnTo>
                        <a:pt x="9" y="168"/>
                      </a:lnTo>
                      <a:lnTo>
                        <a:pt x="9" y="190"/>
                      </a:lnTo>
                      <a:lnTo>
                        <a:pt x="9" y="230"/>
                      </a:lnTo>
                      <a:lnTo>
                        <a:pt x="9" y="281"/>
                      </a:lnTo>
                      <a:lnTo>
                        <a:pt x="18" y="270"/>
                      </a:lnTo>
                      <a:lnTo>
                        <a:pt x="42" y="256"/>
                      </a:lnTo>
                      <a:lnTo>
                        <a:pt x="64" y="281"/>
                      </a:lnTo>
                      <a:lnTo>
                        <a:pt x="86" y="307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0" name="Freeform 201"/>
                <p:cNvSpPr>
                  <a:spLocks/>
                </p:cNvSpPr>
                <p:nvPr/>
              </p:nvSpPr>
              <p:spPr bwMode="auto">
                <a:xfrm>
                  <a:off x="3514746" y="2757496"/>
                  <a:ext cx="239714" cy="265113"/>
                </a:xfrm>
                <a:custGeom>
                  <a:avLst/>
                  <a:gdLst/>
                  <a:ahLst/>
                  <a:cxnLst>
                    <a:cxn ang="0">
                      <a:pos x="151" y="0"/>
                    </a:cxn>
                    <a:cxn ang="0">
                      <a:pos x="77" y="0"/>
                    </a:cxn>
                    <a:cxn ang="0">
                      <a:pos x="64" y="28"/>
                    </a:cxn>
                    <a:cxn ang="0">
                      <a:pos x="55" y="40"/>
                    </a:cxn>
                    <a:cxn ang="0">
                      <a:pos x="42" y="76"/>
                    </a:cxn>
                    <a:cxn ang="0">
                      <a:pos x="0" y="141"/>
                    </a:cxn>
                    <a:cxn ang="0">
                      <a:pos x="0" y="167"/>
                    </a:cxn>
                    <a:cxn ang="0">
                      <a:pos x="9" y="155"/>
                    </a:cxn>
                    <a:cxn ang="0">
                      <a:pos x="77" y="155"/>
                    </a:cxn>
                    <a:cxn ang="0">
                      <a:pos x="77" y="119"/>
                    </a:cxn>
                    <a:cxn ang="0">
                      <a:pos x="98" y="105"/>
                    </a:cxn>
                    <a:cxn ang="0">
                      <a:pos x="98" y="40"/>
                    </a:cxn>
                    <a:cxn ang="0">
                      <a:pos x="151" y="40"/>
                    </a:cxn>
                    <a:cxn ang="0">
                      <a:pos x="151" y="14"/>
                    </a:cxn>
                    <a:cxn ang="0">
                      <a:pos x="151" y="0"/>
                    </a:cxn>
                  </a:cxnLst>
                  <a:rect l="0" t="0" r="r" b="b"/>
                  <a:pathLst>
                    <a:path w="151" h="167">
                      <a:moveTo>
                        <a:pt x="151" y="0"/>
                      </a:moveTo>
                      <a:lnTo>
                        <a:pt x="77" y="0"/>
                      </a:lnTo>
                      <a:lnTo>
                        <a:pt x="64" y="28"/>
                      </a:lnTo>
                      <a:lnTo>
                        <a:pt x="55" y="40"/>
                      </a:lnTo>
                      <a:lnTo>
                        <a:pt x="42" y="76"/>
                      </a:lnTo>
                      <a:lnTo>
                        <a:pt x="0" y="141"/>
                      </a:lnTo>
                      <a:lnTo>
                        <a:pt x="0" y="167"/>
                      </a:lnTo>
                      <a:lnTo>
                        <a:pt x="9" y="155"/>
                      </a:lnTo>
                      <a:lnTo>
                        <a:pt x="77" y="155"/>
                      </a:lnTo>
                      <a:lnTo>
                        <a:pt x="77" y="119"/>
                      </a:lnTo>
                      <a:lnTo>
                        <a:pt x="98" y="105"/>
                      </a:lnTo>
                      <a:lnTo>
                        <a:pt x="98" y="40"/>
                      </a:lnTo>
                      <a:lnTo>
                        <a:pt x="151" y="40"/>
                      </a:lnTo>
                      <a:lnTo>
                        <a:pt x="151" y="14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1" name="Freeform 202"/>
                <p:cNvSpPr>
                  <a:spLocks/>
                </p:cNvSpPr>
                <p:nvPr/>
              </p:nvSpPr>
              <p:spPr bwMode="auto">
                <a:xfrm>
                  <a:off x="3514746" y="2757496"/>
                  <a:ext cx="239714" cy="265113"/>
                </a:xfrm>
                <a:custGeom>
                  <a:avLst/>
                  <a:gdLst/>
                  <a:ahLst/>
                  <a:cxnLst>
                    <a:cxn ang="0">
                      <a:pos x="151" y="0"/>
                    </a:cxn>
                    <a:cxn ang="0">
                      <a:pos x="77" y="0"/>
                    </a:cxn>
                    <a:cxn ang="0">
                      <a:pos x="64" y="28"/>
                    </a:cxn>
                    <a:cxn ang="0">
                      <a:pos x="55" y="40"/>
                    </a:cxn>
                    <a:cxn ang="0">
                      <a:pos x="42" y="76"/>
                    </a:cxn>
                    <a:cxn ang="0">
                      <a:pos x="0" y="141"/>
                    </a:cxn>
                    <a:cxn ang="0">
                      <a:pos x="0" y="167"/>
                    </a:cxn>
                    <a:cxn ang="0">
                      <a:pos x="9" y="155"/>
                    </a:cxn>
                    <a:cxn ang="0">
                      <a:pos x="77" y="155"/>
                    </a:cxn>
                    <a:cxn ang="0">
                      <a:pos x="77" y="119"/>
                    </a:cxn>
                    <a:cxn ang="0">
                      <a:pos x="98" y="105"/>
                    </a:cxn>
                    <a:cxn ang="0">
                      <a:pos x="98" y="40"/>
                    </a:cxn>
                    <a:cxn ang="0">
                      <a:pos x="151" y="40"/>
                    </a:cxn>
                    <a:cxn ang="0">
                      <a:pos x="151" y="14"/>
                    </a:cxn>
                    <a:cxn ang="0">
                      <a:pos x="151" y="0"/>
                    </a:cxn>
                  </a:cxnLst>
                  <a:rect l="0" t="0" r="r" b="b"/>
                  <a:pathLst>
                    <a:path w="151" h="167">
                      <a:moveTo>
                        <a:pt x="151" y="0"/>
                      </a:moveTo>
                      <a:lnTo>
                        <a:pt x="77" y="0"/>
                      </a:lnTo>
                      <a:lnTo>
                        <a:pt x="64" y="28"/>
                      </a:lnTo>
                      <a:lnTo>
                        <a:pt x="55" y="40"/>
                      </a:lnTo>
                      <a:lnTo>
                        <a:pt x="42" y="76"/>
                      </a:lnTo>
                      <a:lnTo>
                        <a:pt x="0" y="141"/>
                      </a:lnTo>
                      <a:lnTo>
                        <a:pt x="0" y="167"/>
                      </a:lnTo>
                      <a:lnTo>
                        <a:pt x="9" y="155"/>
                      </a:lnTo>
                      <a:lnTo>
                        <a:pt x="77" y="155"/>
                      </a:lnTo>
                      <a:lnTo>
                        <a:pt x="77" y="119"/>
                      </a:lnTo>
                      <a:lnTo>
                        <a:pt x="98" y="105"/>
                      </a:lnTo>
                      <a:lnTo>
                        <a:pt x="98" y="40"/>
                      </a:lnTo>
                      <a:lnTo>
                        <a:pt x="151" y="40"/>
                      </a:lnTo>
                      <a:lnTo>
                        <a:pt x="151" y="14"/>
                      </a:lnTo>
                      <a:lnTo>
                        <a:pt x="151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2" name="Freeform 314"/>
                <p:cNvSpPr>
                  <a:spLocks/>
                </p:cNvSpPr>
                <p:nvPr/>
              </p:nvSpPr>
              <p:spPr bwMode="auto">
                <a:xfrm>
                  <a:off x="5192718" y="3375047"/>
                  <a:ext cx="292100" cy="534991"/>
                </a:xfrm>
                <a:custGeom>
                  <a:avLst/>
                  <a:gdLst/>
                  <a:ahLst/>
                  <a:cxnLst>
                    <a:cxn ang="0">
                      <a:pos x="9" y="191"/>
                    </a:cxn>
                    <a:cxn ang="0">
                      <a:pos x="39" y="181"/>
                    </a:cxn>
                    <a:cxn ang="0">
                      <a:pos x="76" y="166"/>
                    </a:cxn>
                    <a:cxn ang="0">
                      <a:pos x="116" y="105"/>
                    </a:cxn>
                    <a:cxn ang="0">
                      <a:pos x="107" y="105"/>
                    </a:cxn>
                    <a:cxn ang="0">
                      <a:pos x="51" y="79"/>
                    </a:cxn>
                    <a:cxn ang="0">
                      <a:pos x="30" y="40"/>
                    </a:cxn>
                    <a:cxn ang="0">
                      <a:pos x="30" y="25"/>
                    </a:cxn>
                    <a:cxn ang="0">
                      <a:pos x="30" y="14"/>
                    </a:cxn>
                    <a:cxn ang="0">
                      <a:pos x="51" y="40"/>
                    </a:cxn>
                    <a:cxn ang="0">
                      <a:pos x="61" y="40"/>
                    </a:cxn>
                    <a:cxn ang="0">
                      <a:pos x="107" y="25"/>
                    </a:cxn>
                    <a:cxn ang="0">
                      <a:pos x="141" y="25"/>
                    </a:cxn>
                    <a:cxn ang="0">
                      <a:pos x="162" y="14"/>
                    </a:cxn>
                    <a:cxn ang="0">
                      <a:pos x="171" y="0"/>
                    </a:cxn>
                    <a:cxn ang="0">
                      <a:pos x="184" y="14"/>
                    </a:cxn>
                    <a:cxn ang="0">
                      <a:pos x="171" y="40"/>
                    </a:cxn>
                    <a:cxn ang="0">
                      <a:pos x="141" y="155"/>
                    </a:cxn>
                    <a:cxn ang="0">
                      <a:pos x="116" y="191"/>
                    </a:cxn>
                    <a:cxn ang="0">
                      <a:pos x="97" y="231"/>
                    </a:cxn>
                    <a:cxn ang="0">
                      <a:pos x="39" y="282"/>
                    </a:cxn>
                    <a:cxn ang="0">
                      <a:pos x="9" y="337"/>
                    </a:cxn>
                    <a:cxn ang="0">
                      <a:pos x="0" y="311"/>
                    </a:cxn>
                    <a:cxn ang="0">
                      <a:pos x="0" y="231"/>
                    </a:cxn>
                    <a:cxn ang="0">
                      <a:pos x="9" y="191"/>
                    </a:cxn>
                  </a:cxnLst>
                  <a:rect l="0" t="0" r="r" b="b"/>
                  <a:pathLst>
                    <a:path w="184" h="337">
                      <a:moveTo>
                        <a:pt x="9" y="191"/>
                      </a:moveTo>
                      <a:lnTo>
                        <a:pt x="39" y="181"/>
                      </a:lnTo>
                      <a:lnTo>
                        <a:pt x="76" y="166"/>
                      </a:lnTo>
                      <a:lnTo>
                        <a:pt x="116" y="105"/>
                      </a:lnTo>
                      <a:lnTo>
                        <a:pt x="107" y="105"/>
                      </a:lnTo>
                      <a:lnTo>
                        <a:pt x="51" y="79"/>
                      </a:lnTo>
                      <a:lnTo>
                        <a:pt x="30" y="40"/>
                      </a:lnTo>
                      <a:lnTo>
                        <a:pt x="30" y="25"/>
                      </a:lnTo>
                      <a:lnTo>
                        <a:pt x="30" y="14"/>
                      </a:lnTo>
                      <a:lnTo>
                        <a:pt x="51" y="40"/>
                      </a:lnTo>
                      <a:lnTo>
                        <a:pt x="61" y="40"/>
                      </a:lnTo>
                      <a:lnTo>
                        <a:pt x="107" y="25"/>
                      </a:lnTo>
                      <a:lnTo>
                        <a:pt x="141" y="25"/>
                      </a:lnTo>
                      <a:lnTo>
                        <a:pt x="162" y="14"/>
                      </a:lnTo>
                      <a:lnTo>
                        <a:pt x="171" y="0"/>
                      </a:lnTo>
                      <a:lnTo>
                        <a:pt x="184" y="14"/>
                      </a:lnTo>
                      <a:lnTo>
                        <a:pt x="171" y="40"/>
                      </a:lnTo>
                      <a:lnTo>
                        <a:pt x="141" y="155"/>
                      </a:lnTo>
                      <a:lnTo>
                        <a:pt x="116" y="191"/>
                      </a:lnTo>
                      <a:lnTo>
                        <a:pt x="97" y="231"/>
                      </a:lnTo>
                      <a:lnTo>
                        <a:pt x="39" y="282"/>
                      </a:lnTo>
                      <a:lnTo>
                        <a:pt x="9" y="337"/>
                      </a:lnTo>
                      <a:lnTo>
                        <a:pt x="0" y="311"/>
                      </a:lnTo>
                      <a:lnTo>
                        <a:pt x="0" y="231"/>
                      </a:lnTo>
                      <a:lnTo>
                        <a:pt x="9" y="19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3" name="Freeform 315"/>
                <p:cNvSpPr>
                  <a:spLocks/>
                </p:cNvSpPr>
                <p:nvPr/>
              </p:nvSpPr>
              <p:spPr bwMode="auto">
                <a:xfrm>
                  <a:off x="5192718" y="3375047"/>
                  <a:ext cx="292100" cy="534991"/>
                </a:xfrm>
                <a:custGeom>
                  <a:avLst/>
                  <a:gdLst/>
                  <a:ahLst/>
                  <a:cxnLst>
                    <a:cxn ang="0">
                      <a:pos x="9" y="191"/>
                    </a:cxn>
                    <a:cxn ang="0">
                      <a:pos x="39" y="181"/>
                    </a:cxn>
                    <a:cxn ang="0">
                      <a:pos x="76" y="166"/>
                    </a:cxn>
                    <a:cxn ang="0">
                      <a:pos x="116" y="105"/>
                    </a:cxn>
                    <a:cxn ang="0">
                      <a:pos x="107" y="105"/>
                    </a:cxn>
                    <a:cxn ang="0">
                      <a:pos x="51" y="79"/>
                    </a:cxn>
                    <a:cxn ang="0">
                      <a:pos x="30" y="40"/>
                    </a:cxn>
                    <a:cxn ang="0">
                      <a:pos x="30" y="25"/>
                    </a:cxn>
                    <a:cxn ang="0">
                      <a:pos x="30" y="14"/>
                    </a:cxn>
                    <a:cxn ang="0">
                      <a:pos x="51" y="40"/>
                    </a:cxn>
                    <a:cxn ang="0">
                      <a:pos x="61" y="40"/>
                    </a:cxn>
                    <a:cxn ang="0">
                      <a:pos x="107" y="25"/>
                    </a:cxn>
                    <a:cxn ang="0">
                      <a:pos x="141" y="25"/>
                    </a:cxn>
                    <a:cxn ang="0">
                      <a:pos x="162" y="14"/>
                    </a:cxn>
                    <a:cxn ang="0">
                      <a:pos x="171" y="0"/>
                    </a:cxn>
                    <a:cxn ang="0">
                      <a:pos x="184" y="14"/>
                    </a:cxn>
                    <a:cxn ang="0">
                      <a:pos x="171" y="40"/>
                    </a:cxn>
                    <a:cxn ang="0">
                      <a:pos x="141" y="155"/>
                    </a:cxn>
                    <a:cxn ang="0">
                      <a:pos x="116" y="191"/>
                    </a:cxn>
                    <a:cxn ang="0">
                      <a:pos x="97" y="231"/>
                    </a:cxn>
                    <a:cxn ang="0">
                      <a:pos x="39" y="282"/>
                    </a:cxn>
                    <a:cxn ang="0">
                      <a:pos x="9" y="337"/>
                    </a:cxn>
                    <a:cxn ang="0">
                      <a:pos x="0" y="311"/>
                    </a:cxn>
                    <a:cxn ang="0">
                      <a:pos x="0" y="231"/>
                    </a:cxn>
                    <a:cxn ang="0">
                      <a:pos x="9" y="191"/>
                    </a:cxn>
                  </a:cxnLst>
                  <a:rect l="0" t="0" r="r" b="b"/>
                  <a:pathLst>
                    <a:path w="184" h="337">
                      <a:moveTo>
                        <a:pt x="9" y="191"/>
                      </a:moveTo>
                      <a:lnTo>
                        <a:pt x="39" y="181"/>
                      </a:lnTo>
                      <a:lnTo>
                        <a:pt x="76" y="166"/>
                      </a:lnTo>
                      <a:lnTo>
                        <a:pt x="116" y="105"/>
                      </a:lnTo>
                      <a:lnTo>
                        <a:pt x="107" y="105"/>
                      </a:lnTo>
                      <a:lnTo>
                        <a:pt x="51" y="79"/>
                      </a:lnTo>
                      <a:lnTo>
                        <a:pt x="30" y="40"/>
                      </a:lnTo>
                      <a:lnTo>
                        <a:pt x="30" y="25"/>
                      </a:lnTo>
                      <a:lnTo>
                        <a:pt x="30" y="14"/>
                      </a:lnTo>
                      <a:lnTo>
                        <a:pt x="51" y="40"/>
                      </a:lnTo>
                      <a:lnTo>
                        <a:pt x="61" y="40"/>
                      </a:lnTo>
                      <a:lnTo>
                        <a:pt x="107" y="25"/>
                      </a:lnTo>
                      <a:lnTo>
                        <a:pt x="141" y="25"/>
                      </a:lnTo>
                      <a:lnTo>
                        <a:pt x="162" y="14"/>
                      </a:lnTo>
                      <a:lnTo>
                        <a:pt x="171" y="0"/>
                      </a:lnTo>
                      <a:lnTo>
                        <a:pt x="184" y="14"/>
                      </a:lnTo>
                      <a:lnTo>
                        <a:pt x="171" y="40"/>
                      </a:lnTo>
                      <a:lnTo>
                        <a:pt x="141" y="155"/>
                      </a:lnTo>
                      <a:lnTo>
                        <a:pt x="116" y="191"/>
                      </a:lnTo>
                      <a:lnTo>
                        <a:pt x="97" y="231"/>
                      </a:lnTo>
                      <a:lnTo>
                        <a:pt x="39" y="282"/>
                      </a:lnTo>
                      <a:lnTo>
                        <a:pt x="9" y="337"/>
                      </a:lnTo>
                      <a:lnTo>
                        <a:pt x="0" y="311"/>
                      </a:lnTo>
                      <a:lnTo>
                        <a:pt x="0" y="231"/>
                      </a:lnTo>
                      <a:lnTo>
                        <a:pt x="9" y="19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8" name="Freeform 320"/>
                <p:cNvSpPr>
                  <a:spLocks/>
                </p:cNvSpPr>
                <p:nvPr/>
              </p:nvSpPr>
              <p:spPr bwMode="auto">
                <a:xfrm>
                  <a:off x="3602041" y="3460772"/>
                  <a:ext cx="84138" cy="119063"/>
                </a:xfrm>
                <a:custGeom>
                  <a:avLst/>
                  <a:gdLst/>
                  <a:ahLst/>
                  <a:cxnLst>
                    <a:cxn ang="0">
                      <a:pos x="0" y="10"/>
                    </a:cxn>
                    <a:cxn ang="0">
                      <a:pos x="21" y="0"/>
                    </a:cxn>
                    <a:cxn ang="0">
                      <a:pos x="42" y="0"/>
                    </a:cxn>
                    <a:cxn ang="0">
                      <a:pos x="53" y="24"/>
                    </a:cxn>
                    <a:cxn ang="0">
                      <a:pos x="53" y="35"/>
                    </a:cxn>
                    <a:cxn ang="0">
                      <a:pos x="30" y="75"/>
                    </a:cxn>
                    <a:cxn ang="0">
                      <a:pos x="9" y="50"/>
                    </a:cxn>
                    <a:cxn ang="0">
                      <a:pos x="0" y="10"/>
                    </a:cxn>
                  </a:cxnLst>
                  <a:rect l="0" t="0" r="r" b="b"/>
                  <a:pathLst>
                    <a:path w="53" h="75">
                      <a:moveTo>
                        <a:pt x="0" y="10"/>
                      </a:moveTo>
                      <a:lnTo>
                        <a:pt x="21" y="0"/>
                      </a:lnTo>
                      <a:lnTo>
                        <a:pt x="42" y="0"/>
                      </a:lnTo>
                      <a:lnTo>
                        <a:pt x="53" y="24"/>
                      </a:lnTo>
                      <a:lnTo>
                        <a:pt x="53" y="35"/>
                      </a:lnTo>
                      <a:lnTo>
                        <a:pt x="30" y="75"/>
                      </a:lnTo>
                      <a:lnTo>
                        <a:pt x="9" y="5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9" name="Freeform 321"/>
                <p:cNvSpPr>
                  <a:spLocks/>
                </p:cNvSpPr>
                <p:nvPr/>
              </p:nvSpPr>
              <p:spPr bwMode="auto">
                <a:xfrm>
                  <a:off x="3602041" y="3460772"/>
                  <a:ext cx="84138" cy="119063"/>
                </a:xfrm>
                <a:custGeom>
                  <a:avLst/>
                  <a:gdLst/>
                  <a:ahLst/>
                  <a:cxnLst>
                    <a:cxn ang="0">
                      <a:pos x="0" y="10"/>
                    </a:cxn>
                    <a:cxn ang="0">
                      <a:pos x="21" y="0"/>
                    </a:cxn>
                    <a:cxn ang="0">
                      <a:pos x="42" y="0"/>
                    </a:cxn>
                    <a:cxn ang="0">
                      <a:pos x="53" y="24"/>
                    </a:cxn>
                    <a:cxn ang="0">
                      <a:pos x="53" y="35"/>
                    </a:cxn>
                    <a:cxn ang="0">
                      <a:pos x="30" y="75"/>
                    </a:cxn>
                    <a:cxn ang="0">
                      <a:pos x="9" y="50"/>
                    </a:cxn>
                    <a:cxn ang="0">
                      <a:pos x="0" y="10"/>
                    </a:cxn>
                  </a:cxnLst>
                  <a:rect l="0" t="0" r="r" b="b"/>
                  <a:pathLst>
                    <a:path w="53" h="75">
                      <a:moveTo>
                        <a:pt x="0" y="10"/>
                      </a:moveTo>
                      <a:lnTo>
                        <a:pt x="21" y="0"/>
                      </a:lnTo>
                      <a:lnTo>
                        <a:pt x="42" y="0"/>
                      </a:lnTo>
                      <a:lnTo>
                        <a:pt x="53" y="24"/>
                      </a:lnTo>
                      <a:lnTo>
                        <a:pt x="53" y="35"/>
                      </a:lnTo>
                      <a:lnTo>
                        <a:pt x="30" y="75"/>
                      </a:lnTo>
                      <a:lnTo>
                        <a:pt x="9" y="5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0" name="Freeform 322"/>
                <p:cNvSpPr>
                  <a:spLocks/>
                </p:cNvSpPr>
                <p:nvPr/>
              </p:nvSpPr>
              <p:spPr bwMode="auto">
                <a:xfrm>
                  <a:off x="4838705" y="3925913"/>
                  <a:ext cx="52388" cy="8572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15" y="25"/>
                    </a:cxn>
                    <a:cxn ang="0">
                      <a:pos x="15" y="54"/>
                    </a:cxn>
                    <a:cxn ang="0">
                      <a:pos x="33" y="25"/>
                    </a:cxn>
                    <a:cxn ang="0">
                      <a:pos x="33" y="0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33" h="54">
                      <a:moveTo>
                        <a:pt x="0" y="14"/>
                      </a:moveTo>
                      <a:lnTo>
                        <a:pt x="15" y="25"/>
                      </a:lnTo>
                      <a:lnTo>
                        <a:pt x="15" y="54"/>
                      </a:lnTo>
                      <a:lnTo>
                        <a:pt x="33" y="25"/>
                      </a:lnTo>
                      <a:lnTo>
                        <a:pt x="33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1" name="Freeform 323"/>
                <p:cNvSpPr>
                  <a:spLocks/>
                </p:cNvSpPr>
                <p:nvPr/>
              </p:nvSpPr>
              <p:spPr bwMode="auto">
                <a:xfrm>
                  <a:off x="4838705" y="3925913"/>
                  <a:ext cx="52388" cy="85726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15" y="25"/>
                    </a:cxn>
                    <a:cxn ang="0">
                      <a:pos x="15" y="54"/>
                    </a:cxn>
                    <a:cxn ang="0">
                      <a:pos x="33" y="25"/>
                    </a:cxn>
                    <a:cxn ang="0">
                      <a:pos x="33" y="0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33" h="54">
                      <a:moveTo>
                        <a:pt x="0" y="14"/>
                      </a:moveTo>
                      <a:lnTo>
                        <a:pt x="15" y="25"/>
                      </a:lnTo>
                      <a:lnTo>
                        <a:pt x="15" y="54"/>
                      </a:lnTo>
                      <a:lnTo>
                        <a:pt x="33" y="25"/>
                      </a:lnTo>
                      <a:lnTo>
                        <a:pt x="33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2" name="Freeform 324"/>
                <p:cNvSpPr>
                  <a:spLocks/>
                </p:cNvSpPr>
                <p:nvPr/>
              </p:nvSpPr>
              <p:spPr bwMode="auto">
                <a:xfrm>
                  <a:off x="4559305" y="4543454"/>
                  <a:ext cx="277813" cy="344490"/>
                </a:xfrm>
                <a:custGeom>
                  <a:avLst/>
                  <a:gdLst/>
                  <a:ahLst/>
                  <a:cxnLst>
                    <a:cxn ang="0">
                      <a:pos x="97" y="0"/>
                    </a:cxn>
                    <a:cxn ang="0">
                      <a:pos x="77" y="0"/>
                    </a:cxn>
                    <a:cxn ang="0">
                      <a:pos x="67" y="14"/>
                    </a:cxn>
                    <a:cxn ang="0">
                      <a:pos x="67" y="0"/>
                    </a:cxn>
                    <a:cxn ang="0">
                      <a:pos x="21" y="14"/>
                    </a:cxn>
                    <a:cxn ang="0">
                      <a:pos x="21" y="90"/>
                    </a:cxn>
                    <a:cxn ang="0">
                      <a:pos x="0" y="104"/>
                    </a:cxn>
                    <a:cxn ang="0">
                      <a:pos x="0" y="169"/>
                    </a:cxn>
                    <a:cxn ang="0">
                      <a:pos x="21" y="181"/>
                    </a:cxn>
                    <a:cxn ang="0">
                      <a:pos x="12" y="205"/>
                    </a:cxn>
                    <a:cxn ang="0">
                      <a:pos x="21" y="217"/>
                    </a:cxn>
                    <a:cxn ang="0">
                      <a:pos x="42" y="205"/>
                    </a:cxn>
                    <a:cxn ang="0">
                      <a:pos x="67" y="181"/>
                    </a:cxn>
                    <a:cxn ang="0">
                      <a:pos x="89" y="181"/>
                    </a:cxn>
                    <a:cxn ang="0">
                      <a:pos x="97" y="181"/>
                    </a:cxn>
                    <a:cxn ang="0">
                      <a:pos x="144" y="129"/>
                    </a:cxn>
                    <a:cxn ang="0">
                      <a:pos x="175" y="104"/>
                    </a:cxn>
                    <a:cxn ang="0">
                      <a:pos x="154" y="90"/>
                    </a:cxn>
                    <a:cxn ang="0">
                      <a:pos x="144" y="61"/>
                    </a:cxn>
                    <a:cxn ang="0">
                      <a:pos x="122" y="40"/>
                    </a:cxn>
                    <a:cxn ang="0">
                      <a:pos x="97" y="0"/>
                    </a:cxn>
                  </a:cxnLst>
                  <a:rect l="0" t="0" r="r" b="b"/>
                  <a:pathLst>
                    <a:path w="175" h="217">
                      <a:moveTo>
                        <a:pt x="97" y="0"/>
                      </a:moveTo>
                      <a:lnTo>
                        <a:pt x="77" y="0"/>
                      </a:lnTo>
                      <a:lnTo>
                        <a:pt x="67" y="14"/>
                      </a:lnTo>
                      <a:lnTo>
                        <a:pt x="67" y="0"/>
                      </a:lnTo>
                      <a:lnTo>
                        <a:pt x="21" y="14"/>
                      </a:lnTo>
                      <a:lnTo>
                        <a:pt x="21" y="90"/>
                      </a:lnTo>
                      <a:lnTo>
                        <a:pt x="0" y="104"/>
                      </a:lnTo>
                      <a:lnTo>
                        <a:pt x="0" y="169"/>
                      </a:lnTo>
                      <a:lnTo>
                        <a:pt x="21" y="181"/>
                      </a:lnTo>
                      <a:lnTo>
                        <a:pt x="12" y="205"/>
                      </a:lnTo>
                      <a:lnTo>
                        <a:pt x="21" y="217"/>
                      </a:lnTo>
                      <a:lnTo>
                        <a:pt x="42" y="205"/>
                      </a:lnTo>
                      <a:lnTo>
                        <a:pt x="67" y="181"/>
                      </a:lnTo>
                      <a:lnTo>
                        <a:pt x="89" y="181"/>
                      </a:lnTo>
                      <a:lnTo>
                        <a:pt x="97" y="181"/>
                      </a:lnTo>
                      <a:lnTo>
                        <a:pt x="144" y="129"/>
                      </a:lnTo>
                      <a:lnTo>
                        <a:pt x="175" y="104"/>
                      </a:lnTo>
                      <a:lnTo>
                        <a:pt x="154" y="90"/>
                      </a:lnTo>
                      <a:lnTo>
                        <a:pt x="144" y="61"/>
                      </a:lnTo>
                      <a:lnTo>
                        <a:pt x="122" y="40"/>
                      </a:lnTo>
                      <a:lnTo>
                        <a:pt x="9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3" name="Freeform 325"/>
                <p:cNvSpPr>
                  <a:spLocks/>
                </p:cNvSpPr>
                <p:nvPr/>
              </p:nvSpPr>
              <p:spPr bwMode="auto">
                <a:xfrm>
                  <a:off x="4559305" y="4543454"/>
                  <a:ext cx="277813" cy="344490"/>
                </a:xfrm>
                <a:custGeom>
                  <a:avLst/>
                  <a:gdLst/>
                  <a:ahLst/>
                  <a:cxnLst>
                    <a:cxn ang="0">
                      <a:pos x="97" y="0"/>
                    </a:cxn>
                    <a:cxn ang="0">
                      <a:pos x="77" y="0"/>
                    </a:cxn>
                    <a:cxn ang="0">
                      <a:pos x="67" y="14"/>
                    </a:cxn>
                    <a:cxn ang="0">
                      <a:pos x="67" y="0"/>
                    </a:cxn>
                    <a:cxn ang="0">
                      <a:pos x="21" y="14"/>
                    </a:cxn>
                    <a:cxn ang="0">
                      <a:pos x="21" y="90"/>
                    </a:cxn>
                    <a:cxn ang="0">
                      <a:pos x="0" y="104"/>
                    </a:cxn>
                    <a:cxn ang="0">
                      <a:pos x="0" y="169"/>
                    </a:cxn>
                    <a:cxn ang="0">
                      <a:pos x="21" y="181"/>
                    </a:cxn>
                    <a:cxn ang="0">
                      <a:pos x="12" y="205"/>
                    </a:cxn>
                    <a:cxn ang="0">
                      <a:pos x="21" y="217"/>
                    </a:cxn>
                    <a:cxn ang="0">
                      <a:pos x="42" y="205"/>
                    </a:cxn>
                    <a:cxn ang="0">
                      <a:pos x="67" y="181"/>
                    </a:cxn>
                    <a:cxn ang="0">
                      <a:pos x="89" y="181"/>
                    </a:cxn>
                    <a:cxn ang="0">
                      <a:pos x="97" y="181"/>
                    </a:cxn>
                    <a:cxn ang="0">
                      <a:pos x="144" y="129"/>
                    </a:cxn>
                    <a:cxn ang="0">
                      <a:pos x="175" y="104"/>
                    </a:cxn>
                    <a:cxn ang="0">
                      <a:pos x="154" y="90"/>
                    </a:cxn>
                    <a:cxn ang="0">
                      <a:pos x="144" y="61"/>
                    </a:cxn>
                    <a:cxn ang="0">
                      <a:pos x="122" y="40"/>
                    </a:cxn>
                    <a:cxn ang="0">
                      <a:pos x="97" y="0"/>
                    </a:cxn>
                  </a:cxnLst>
                  <a:rect l="0" t="0" r="r" b="b"/>
                  <a:pathLst>
                    <a:path w="175" h="217">
                      <a:moveTo>
                        <a:pt x="97" y="0"/>
                      </a:moveTo>
                      <a:lnTo>
                        <a:pt x="77" y="0"/>
                      </a:lnTo>
                      <a:lnTo>
                        <a:pt x="67" y="14"/>
                      </a:lnTo>
                      <a:lnTo>
                        <a:pt x="67" y="0"/>
                      </a:lnTo>
                      <a:lnTo>
                        <a:pt x="21" y="14"/>
                      </a:lnTo>
                      <a:lnTo>
                        <a:pt x="21" y="90"/>
                      </a:lnTo>
                      <a:lnTo>
                        <a:pt x="0" y="104"/>
                      </a:lnTo>
                      <a:lnTo>
                        <a:pt x="0" y="169"/>
                      </a:lnTo>
                      <a:lnTo>
                        <a:pt x="21" y="181"/>
                      </a:lnTo>
                      <a:lnTo>
                        <a:pt x="12" y="205"/>
                      </a:lnTo>
                      <a:lnTo>
                        <a:pt x="21" y="217"/>
                      </a:lnTo>
                      <a:lnTo>
                        <a:pt x="42" y="205"/>
                      </a:lnTo>
                      <a:lnTo>
                        <a:pt x="67" y="181"/>
                      </a:lnTo>
                      <a:lnTo>
                        <a:pt x="89" y="181"/>
                      </a:lnTo>
                      <a:lnTo>
                        <a:pt x="97" y="181"/>
                      </a:lnTo>
                      <a:lnTo>
                        <a:pt x="144" y="129"/>
                      </a:lnTo>
                      <a:lnTo>
                        <a:pt x="175" y="104"/>
                      </a:lnTo>
                      <a:lnTo>
                        <a:pt x="154" y="90"/>
                      </a:lnTo>
                      <a:lnTo>
                        <a:pt x="144" y="61"/>
                      </a:lnTo>
                      <a:lnTo>
                        <a:pt x="122" y="40"/>
                      </a:lnTo>
                      <a:lnTo>
                        <a:pt x="97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8" name="Freeform 380"/>
                <p:cNvSpPr>
                  <a:spLocks/>
                </p:cNvSpPr>
                <p:nvPr/>
              </p:nvSpPr>
              <p:spPr bwMode="auto">
                <a:xfrm>
                  <a:off x="5241931" y="4318028"/>
                  <a:ext cx="207963" cy="509591"/>
                </a:xfrm>
                <a:custGeom>
                  <a:avLst/>
                  <a:gdLst/>
                  <a:ahLst/>
                  <a:cxnLst>
                    <a:cxn ang="0">
                      <a:pos x="0" y="231"/>
                    </a:cxn>
                    <a:cxn ang="0">
                      <a:pos x="21" y="191"/>
                    </a:cxn>
                    <a:cxn ang="0">
                      <a:pos x="9" y="129"/>
                    </a:cxn>
                    <a:cxn ang="0">
                      <a:pos x="21" y="90"/>
                    </a:cxn>
                    <a:cxn ang="0">
                      <a:pos x="85" y="64"/>
                    </a:cxn>
                    <a:cxn ang="0">
                      <a:pos x="85" y="40"/>
                    </a:cxn>
                    <a:cxn ang="0">
                      <a:pos x="97" y="24"/>
                    </a:cxn>
                    <a:cxn ang="0">
                      <a:pos x="110" y="0"/>
                    </a:cxn>
                    <a:cxn ang="0">
                      <a:pos x="121" y="11"/>
                    </a:cxn>
                    <a:cxn ang="0">
                      <a:pos x="131" y="79"/>
                    </a:cxn>
                    <a:cxn ang="0">
                      <a:pos x="121" y="90"/>
                    </a:cxn>
                    <a:cxn ang="0">
                      <a:pos x="121" y="79"/>
                    </a:cxn>
                    <a:cxn ang="0">
                      <a:pos x="110" y="155"/>
                    </a:cxn>
                    <a:cxn ang="0">
                      <a:pos x="67" y="310"/>
                    </a:cxn>
                    <a:cxn ang="0">
                      <a:pos x="55" y="310"/>
                    </a:cxn>
                    <a:cxn ang="0">
                      <a:pos x="21" y="321"/>
                    </a:cxn>
                    <a:cxn ang="0">
                      <a:pos x="9" y="321"/>
                    </a:cxn>
                    <a:cxn ang="0">
                      <a:pos x="0" y="296"/>
                    </a:cxn>
                    <a:cxn ang="0">
                      <a:pos x="0" y="231"/>
                    </a:cxn>
                  </a:cxnLst>
                  <a:rect l="0" t="0" r="r" b="b"/>
                  <a:pathLst>
                    <a:path w="131" h="321">
                      <a:moveTo>
                        <a:pt x="0" y="231"/>
                      </a:moveTo>
                      <a:lnTo>
                        <a:pt x="21" y="191"/>
                      </a:lnTo>
                      <a:lnTo>
                        <a:pt x="9" y="129"/>
                      </a:lnTo>
                      <a:lnTo>
                        <a:pt x="21" y="90"/>
                      </a:lnTo>
                      <a:lnTo>
                        <a:pt x="85" y="64"/>
                      </a:lnTo>
                      <a:lnTo>
                        <a:pt x="85" y="40"/>
                      </a:lnTo>
                      <a:lnTo>
                        <a:pt x="97" y="24"/>
                      </a:lnTo>
                      <a:lnTo>
                        <a:pt x="110" y="0"/>
                      </a:lnTo>
                      <a:lnTo>
                        <a:pt x="121" y="11"/>
                      </a:lnTo>
                      <a:lnTo>
                        <a:pt x="131" y="79"/>
                      </a:lnTo>
                      <a:lnTo>
                        <a:pt x="121" y="90"/>
                      </a:lnTo>
                      <a:lnTo>
                        <a:pt x="121" y="79"/>
                      </a:lnTo>
                      <a:lnTo>
                        <a:pt x="110" y="155"/>
                      </a:lnTo>
                      <a:lnTo>
                        <a:pt x="67" y="310"/>
                      </a:lnTo>
                      <a:lnTo>
                        <a:pt x="55" y="310"/>
                      </a:lnTo>
                      <a:lnTo>
                        <a:pt x="21" y="321"/>
                      </a:lnTo>
                      <a:lnTo>
                        <a:pt x="9" y="321"/>
                      </a:lnTo>
                      <a:lnTo>
                        <a:pt x="0" y="296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9" name="Freeform 381"/>
                <p:cNvSpPr>
                  <a:spLocks/>
                </p:cNvSpPr>
                <p:nvPr/>
              </p:nvSpPr>
              <p:spPr bwMode="auto">
                <a:xfrm>
                  <a:off x="5241931" y="4318028"/>
                  <a:ext cx="207963" cy="509591"/>
                </a:xfrm>
                <a:custGeom>
                  <a:avLst/>
                  <a:gdLst/>
                  <a:ahLst/>
                  <a:cxnLst>
                    <a:cxn ang="0">
                      <a:pos x="0" y="231"/>
                    </a:cxn>
                    <a:cxn ang="0">
                      <a:pos x="21" y="191"/>
                    </a:cxn>
                    <a:cxn ang="0">
                      <a:pos x="9" y="129"/>
                    </a:cxn>
                    <a:cxn ang="0">
                      <a:pos x="21" y="90"/>
                    </a:cxn>
                    <a:cxn ang="0">
                      <a:pos x="85" y="64"/>
                    </a:cxn>
                    <a:cxn ang="0">
                      <a:pos x="85" y="40"/>
                    </a:cxn>
                    <a:cxn ang="0">
                      <a:pos x="97" y="24"/>
                    </a:cxn>
                    <a:cxn ang="0">
                      <a:pos x="110" y="0"/>
                    </a:cxn>
                    <a:cxn ang="0">
                      <a:pos x="121" y="11"/>
                    </a:cxn>
                    <a:cxn ang="0">
                      <a:pos x="131" y="79"/>
                    </a:cxn>
                    <a:cxn ang="0">
                      <a:pos x="121" y="90"/>
                    </a:cxn>
                    <a:cxn ang="0">
                      <a:pos x="121" y="79"/>
                    </a:cxn>
                    <a:cxn ang="0">
                      <a:pos x="110" y="155"/>
                    </a:cxn>
                    <a:cxn ang="0">
                      <a:pos x="67" y="310"/>
                    </a:cxn>
                    <a:cxn ang="0">
                      <a:pos x="55" y="310"/>
                    </a:cxn>
                    <a:cxn ang="0">
                      <a:pos x="21" y="321"/>
                    </a:cxn>
                    <a:cxn ang="0">
                      <a:pos x="9" y="321"/>
                    </a:cxn>
                    <a:cxn ang="0">
                      <a:pos x="0" y="296"/>
                    </a:cxn>
                    <a:cxn ang="0">
                      <a:pos x="0" y="231"/>
                    </a:cxn>
                  </a:cxnLst>
                  <a:rect l="0" t="0" r="r" b="b"/>
                  <a:pathLst>
                    <a:path w="131" h="321">
                      <a:moveTo>
                        <a:pt x="0" y="231"/>
                      </a:moveTo>
                      <a:lnTo>
                        <a:pt x="21" y="191"/>
                      </a:lnTo>
                      <a:lnTo>
                        <a:pt x="9" y="129"/>
                      </a:lnTo>
                      <a:lnTo>
                        <a:pt x="21" y="90"/>
                      </a:lnTo>
                      <a:lnTo>
                        <a:pt x="85" y="64"/>
                      </a:lnTo>
                      <a:lnTo>
                        <a:pt x="85" y="40"/>
                      </a:lnTo>
                      <a:lnTo>
                        <a:pt x="97" y="24"/>
                      </a:lnTo>
                      <a:lnTo>
                        <a:pt x="110" y="0"/>
                      </a:lnTo>
                      <a:lnTo>
                        <a:pt x="121" y="11"/>
                      </a:lnTo>
                      <a:lnTo>
                        <a:pt x="131" y="79"/>
                      </a:lnTo>
                      <a:lnTo>
                        <a:pt x="121" y="90"/>
                      </a:lnTo>
                      <a:lnTo>
                        <a:pt x="121" y="79"/>
                      </a:lnTo>
                      <a:lnTo>
                        <a:pt x="110" y="155"/>
                      </a:lnTo>
                      <a:lnTo>
                        <a:pt x="67" y="310"/>
                      </a:lnTo>
                      <a:lnTo>
                        <a:pt x="55" y="310"/>
                      </a:lnTo>
                      <a:lnTo>
                        <a:pt x="21" y="321"/>
                      </a:lnTo>
                      <a:lnTo>
                        <a:pt x="9" y="321"/>
                      </a:lnTo>
                      <a:lnTo>
                        <a:pt x="0" y="296"/>
                      </a:lnTo>
                      <a:lnTo>
                        <a:pt x="0" y="23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72" name="Freeform 475"/>
                <p:cNvSpPr>
                  <a:spLocks/>
                </p:cNvSpPr>
                <p:nvPr/>
              </p:nvSpPr>
              <p:spPr bwMode="auto">
                <a:xfrm>
                  <a:off x="4770438" y="4956175"/>
                  <a:ext cx="52388" cy="74613"/>
                </a:xfrm>
                <a:custGeom>
                  <a:avLst/>
                  <a:gdLst/>
                  <a:ahLst/>
                  <a:cxnLst>
                    <a:cxn ang="0">
                      <a:pos x="33" y="10"/>
                    </a:cxn>
                    <a:cxn ang="0">
                      <a:pos x="33" y="0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12" y="47"/>
                    </a:cxn>
                    <a:cxn ang="0">
                      <a:pos x="33" y="21"/>
                    </a:cxn>
                    <a:cxn ang="0">
                      <a:pos x="33" y="10"/>
                    </a:cxn>
                  </a:cxnLst>
                  <a:rect l="0" t="0" r="r" b="b"/>
                  <a:pathLst>
                    <a:path w="33" h="47">
                      <a:moveTo>
                        <a:pt x="33" y="10"/>
                      </a:moveTo>
                      <a:lnTo>
                        <a:pt x="33" y="0"/>
                      </a:lnTo>
                      <a:lnTo>
                        <a:pt x="21" y="0"/>
                      </a:lnTo>
                      <a:lnTo>
                        <a:pt x="0" y="21"/>
                      </a:lnTo>
                      <a:lnTo>
                        <a:pt x="12" y="47"/>
                      </a:lnTo>
                      <a:lnTo>
                        <a:pt x="33" y="21"/>
                      </a:lnTo>
                      <a:lnTo>
                        <a:pt x="33" y="1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73" name="Freeform 476"/>
                <p:cNvSpPr>
                  <a:spLocks/>
                </p:cNvSpPr>
                <p:nvPr/>
              </p:nvSpPr>
              <p:spPr bwMode="auto">
                <a:xfrm>
                  <a:off x="4770438" y="4956175"/>
                  <a:ext cx="52388" cy="74613"/>
                </a:xfrm>
                <a:custGeom>
                  <a:avLst/>
                  <a:gdLst/>
                  <a:ahLst/>
                  <a:cxnLst>
                    <a:cxn ang="0">
                      <a:pos x="33" y="10"/>
                    </a:cxn>
                    <a:cxn ang="0">
                      <a:pos x="33" y="0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12" y="47"/>
                    </a:cxn>
                    <a:cxn ang="0">
                      <a:pos x="33" y="21"/>
                    </a:cxn>
                    <a:cxn ang="0">
                      <a:pos x="33" y="10"/>
                    </a:cxn>
                  </a:cxnLst>
                  <a:rect l="0" t="0" r="r" b="b"/>
                  <a:pathLst>
                    <a:path w="33" h="47">
                      <a:moveTo>
                        <a:pt x="33" y="10"/>
                      </a:moveTo>
                      <a:lnTo>
                        <a:pt x="33" y="0"/>
                      </a:lnTo>
                      <a:lnTo>
                        <a:pt x="21" y="0"/>
                      </a:lnTo>
                      <a:lnTo>
                        <a:pt x="0" y="21"/>
                      </a:lnTo>
                      <a:lnTo>
                        <a:pt x="12" y="47"/>
                      </a:lnTo>
                      <a:lnTo>
                        <a:pt x="33" y="21"/>
                      </a:lnTo>
                      <a:lnTo>
                        <a:pt x="33" y="1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84" name="Rectangle 1146"/>
                <p:cNvSpPr>
                  <a:spLocks noChangeArrowheads="1"/>
                </p:cNvSpPr>
                <p:nvPr/>
              </p:nvSpPr>
              <p:spPr bwMode="auto">
                <a:xfrm>
                  <a:off x="4503738" y="3488323"/>
                  <a:ext cx="436594" cy="215444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vert="horz" wrap="none" lIns="0" tIns="0" rIns="0" bIns="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1" i="0" u="none" strike="noStrike" cap="none" normalizeH="0" baseline="0" dirty="0" smtClean="0">
                      <a:ln>
                        <a:noFill/>
                      </a:ln>
                      <a:effectLst/>
                      <a:latin typeface="+mj-lt"/>
                      <a:cs typeface="Arial" pitchFamily="34" charset="0"/>
                    </a:rPr>
                    <a:t>Africa</a:t>
                  </a:r>
                  <a:endParaRPr kumimoji="0" lang="en-US" sz="2400" b="0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endParaRPr>
                </a:p>
              </p:txBody>
            </p:sp>
          </p:grpSp>
          <p:sp>
            <p:nvSpPr>
              <p:cNvPr id="202" name="Freeform 203"/>
              <p:cNvSpPr>
                <a:spLocks/>
              </p:cNvSpPr>
              <p:nvPr/>
            </p:nvSpPr>
            <p:spPr bwMode="auto">
              <a:xfrm>
                <a:off x="4214838" y="2397132"/>
                <a:ext cx="100013" cy="265113"/>
              </a:xfrm>
              <a:custGeom>
                <a:avLst/>
                <a:gdLst/>
                <a:ahLst/>
                <a:cxnLst>
                  <a:cxn ang="0">
                    <a:pos x="63" y="102"/>
                  </a:cxn>
                  <a:cxn ang="0">
                    <a:pos x="63" y="87"/>
                  </a:cxn>
                  <a:cxn ang="0">
                    <a:pos x="39" y="87"/>
                  </a:cxn>
                  <a:cxn ang="0">
                    <a:pos x="39" y="76"/>
                  </a:cxn>
                  <a:cxn ang="0">
                    <a:pos x="63" y="47"/>
                  </a:cxn>
                  <a:cxn ang="0">
                    <a:pos x="51" y="21"/>
                  </a:cxn>
                  <a:cxn ang="0">
                    <a:pos x="63" y="11"/>
                  </a:cxn>
                  <a:cxn ang="0">
                    <a:pos x="51" y="11"/>
                  </a:cxn>
                  <a:cxn ang="0">
                    <a:pos x="39" y="11"/>
                  </a:cxn>
                  <a:cxn ang="0">
                    <a:pos x="39" y="0"/>
                  </a:cxn>
                  <a:cxn ang="0">
                    <a:pos x="18" y="11"/>
                  </a:cxn>
                  <a:cxn ang="0">
                    <a:pos x="18" y="21"/>
                  </a:cxn>
                  <a:cxn ang="0">
                    <a:pos x="18" y="64"/>
                  </a:cxn>
                  <a:cxn ang="0">
                    <a:pos x="0" y="87"/>
                  </a:cxn>
                  <a:cxn ang="0">
                    <a:pos x="9" y="112"/>
                  </a:cxn>
                  <a:cxn ang="0">
                    <a:pos x="30" y="126"/>
                  </a:cxn>
                  <a:cxn ang="0">
                    <a:pos x="30" y="167"/>
                  </a:cxn>
                  <a:cxn ang="0">
                    <a:pos x="39" y="167"/>
                  </a:cxn>
                  <a:cxn ang="0">
                    <a:pos x="39" y="138"/>
                  </a:cxn>
                  <a:cxn ang="0">
                    <a:pos x="63" y="126"/>
                  </a:cxn>
                  <a:cxn ang="0">
                    <a:pos x="63" y="102"/>
                  </a:cxn>
                </a:cxnLst>
                <a:rect l="0" t="0" r="r" b="b"/>
                <a:pathLst>
                  <a:path w="63" h="167">
                    <a:moveTo>
                      <a:pt x="63" y="102"/>
                    </a:moveTo>
                    <a:lnTo>
                      <a:pt x="63" y="87"/>
                    </a:lnTo>
                    <a:lnTo>
                      <a:pt x="39" y="87"/>
                    </a:lnTo>
                    <a:lnTo>
                      <a:pt x="39" y="76"/>
                    </a:lnTo>
                    <a:lnTo>
                      <a:pt x="63" y="47"/>
                    </a:lnTo>
                    <a:lnTo>
                      <a:pt x="51" y="21"/>
                    </a:lnTo>
                    <a:lnTo>
                      <a:pt x="63" y="11"/>
                    </a:lnTo>
                    <a:lnTo>
                      <a:pt x="51" y="11"/>
                    </a:lnTo>
                    <a:lnTo>
                      <a:pt x="39" y="11"/>
                    </a:lnTo>
                    <a:lnTo>
                      <a:pt x="39" y="0"/>
                    </a:lnTo>
                    <a:lnTo>
                      <a:pt x="18" y="11"/>
                    </a:lnTo>
                    <a:lnTo>
                      <a:pt x="18" y="21"/>
                    </a:lnTo>
                    <a:lnTo>
                      <a:pt x="18" y="64"/>
                    </a:lnTo>
                    <a:lnTo>
                      <a:pt x="0" y="87"/>
                    </a:lnTo>
                    <a:lnTo>
                      <a:pt x="9" y="112"/>
                    </a:lnTo>
                    <a:lnTo>
                      <a:pt x="30" y="126"/>
                    </a:lnTo>
                    <a:lnTo>
                      <a:pt x="30" y="167"/>
                    </a:lnTo>
                    <a:lnTo>
                      <a:pt x="39" y="167"/>
                    </a:lnTo>
                    <a:lnTo>
                      <a:pt x="39" y="138"/>
                    </a:lnTo>
                    <a:lnTo>
                      <a:pt x="63" y="126"/>
                    </a:lnTo>
                    <a:lnTo>
                      <a:pt x="63" y="10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411" name="Group 410"/>
            <p:cNvGrpSpPr/>
            <p:nvPr/>
          </p:nvGrpSpPr>
          <p:grpSpPr>
            <a:xfrm>
              <a:off x="276225" y="817568"/>
              <a:ext cx="4337051" cy="2741630"/>
              <a:chOff x="276225" y="817568"/>
              <a:chExt cx="4337051" cy="2741630"/>
            </a:xfrm>
            <a:grpFill/>
          </p:grpSpPr>
          <p:sp>
            <p:nvSpPr>
              <p:cNvPr id="374" name="Freeform 376"/>
              <p:cNvSpPr>
                <a:spLocks/>
              </p:cNvSpPr>
              <p:nvPr/>
            </p:nvSpPr>
            <p:spPr bwMode="auto">
              <a:xfrm>
                <a:off x="3016253" y="817568"/>
                <a:ext cx="1168401" cy="733430"/>
              </a:xfrm>
              <a:custGeom>
                <a:avLst/>
                <a:gdLst/>
                <a:ahLst/>
                <a:cxnLst>
                  <a:cxn ang="0">
                    <a:pos x="9" y="79"/>
                  </a:cxn>
                  <a:cxn ang="0">
                    <a:pos x="119" y="64"/>
                  </a:cxn>
                  <a:cxn ang="0">
                    <a:pos x="86" y="53"/>
                  </a:cxn>
                  <a:cxn ang="0">
                    <a:pos x="186" y="36"/>
                  </a:cxn>
                  <a:cxn ang="0">
                    <a:pos x="293" y="24"/>
                  </a:cxn>
                  <a:cxn ang="0">
                    <a:pos x="569" y="0"/>
                  </a:cxn>
                  <a:cxn ang="0">
                    <a:pos x="624" y="24"/>
                  </a:cxn>
                  <a:cxn ang="0">
                    <a:pos x="736" y="36"/>
                  </a:cxn>
                  <a:cxn ang="0">
                    <a:pos x="634" y="79"/>
                  </a:cxn>
                  <a:cxn ang="0">
                    <a:pos x="624" y="90"/>
                  </a:cxn>
                  <a:cxn ang="0">
                    <a:pos x="634" y="115"/>
                  </a:cxn>
                  <a:cxn ang="0">
                    <a:pos x="594" y="129"/>
                  </a:cxn>
                  <a:cxn ang="0">
                    <a:pos x="604" y="155"/>
                  </a:cxn>
                  <a:cxn ang="0">
                    <a:pos x="604" y="165"/>
                  </a:cxn>
                  <a:cxn ang="0">
                    <a:pos x="560" y="180"/>
                  </a:cxn>
                  <a:cxn ang="0">
                    <a:pos x="560" y="205"/>
                  </a:cxn>
                  <a:cxn ang="0">
                    <a:pos x="560" y="234"/>
                  </a:cxn>
                  <a:cxn ang="0">
                    <a:pos x="518" y="220"/>
                  </a:cxn>
                  <a:cxn ang="0">
                    <a:pos x="549" y="244"/>
                  </a:cxn>
                  <a:cxn ang="0">
                    <a:pos x="484" y="270"/>
                  </a:cxn>
                  <a:cxn ang="0">
                    <a:pos x="340" y="335"/>
                  </a:cxn>
                  <a:cxn ang="0">
                    <a:pos x="273" y="346"/>
                  </a:cxn>
                  <a:cxn ang="0">
                    <a:pos x="263" y="361"/>
                  </a:cxn>
                  <a:cxn ang="0">
                    <a:pos x="217" y="400"/>
                  </a:cxn>
                  <a:cxn ang="0">
                    <a:pos x="186" y="462"/>
                  </a:cxn>
                  <a:cxn ang="0">
                    <a:pos x="131" y="437"/>
                  </a:cxn>
                  <a:cxn ang="0">
                    <a:pos x="110" y="385"/>
                  </a:cxn>
                  <a:cxn ang="0">
                    <a:pos x="100" y="361"/>
                  </a:cxn>
                  <a:cxn ang="0">
                    <a:pos x="100" y="335"/>
                  </a:cxn>
                  <a:cxn ang="0">
                    <a:pos x="131" y="270"/>
                  </a:cxn>
                  <a:cxn ang="0">
                    <a:pos x="161" y="256"/>
                  </a:cxn>
                  <a:cxn ang="0">
                    <a:pos x="131" y="256"/>
                  </a:cxn>
                  <a:cxn ang="0">
                    <a:pos x="131" y="234"/>
                  </a:cxn>
                  <a:cxn ang="0">
                    <a:pos x="153" y="220"/>
                  </a:cxn>
                  <a:cxn ang="0">
                    <a:pos x="141" y="220"/>
                  </a:cxn>
                  <a:cxn ang="0">
                    <a:pos x="131" y="205"/>
                  </a:cxn>
                  <a:cxn ang="0">
                    <a:pos x="141" y="180"/>
                  </a:cxn>
                  <a:cxn ang="0">
                    <a:pos x="131" y="144"/>
                  </a:cxn>
                  <a:cxn ang="0">
                    <a:pos x="100" y="129"/>
                  </a:cxn>
                  <a:cxn ang="0">
                    <a:pos x="0" y="115"/>
                  </a:cxn>
                  <a:cxn ang="0">
                    <a:pos x="21" y="90"/>
                  </a:cxn>
                </a:cxnLst>
                <a:rect l="0" t="0" r="r" b="b"/>
                <a:pathLst>
                  <a:path w="736" h="462">
                    <a:moveTo>
                      <a:pt x="0" y="90"/>
                    </a:moveTo>
                    <a:lnTo>
                      <a:pt x="9" y="79"/>
                    </a:lnTo>
                    <a:lnTo>
                      <a:pt x="100" y="79"/>
                    </a:lnTo>
                    <a:lnTo>
                      <a:pt x="119" y="64"/>
                    </a:lnTo>
                    <a:lnTo>
                      <a:pt x="119" y="53"/>
                    </a:lnTo>
                    <a:lnTo>
                      <a:pt x="86" y="53"/>
                    </a:lnTo>
                    <a:lnTo>
                      <a:pt x="153" y="36"/>
                    </a:lnTo>
                    <a:lnTo>
                      <a:pt x="186" y="36"/>
                    </a:lnTo>
                    <a:lnTo>
                      <a:pt x="177" y="24"/>
                    </a:lnTo>
                    <a:lnTo>
                      <a:pt x="293" y="24"/>
                    </a:lnTo>
                    <a:lnTo>
                      <a:pt x="395" y="14"/>
                    </a:lnTo>
                    <a:lnTo>
                      <a:pt x="569" y="0"/>
                    </a:lnTo>
                    <a:lnTo>
                      <a:pt x="649" y="14"/>
                    </a:lnTo>
                    <a:lnTo>
                      <a:pt x="624" y="24"/>
                    </a:lnTo>
                    <a:lnTo>
                      <a:pt x="679" y="24"/>
                    </a:lnTo>
                    <a:lnTo>
                      <a:pt x="736" y="36"/>
                    </a:lnTo>
                    <a:lnTo>
                      <a:pt x="679" y="53"/>
                    </a:lnTo>
                    <a:lnTo>
                      <a:pt x="634" y="79"/>
                    </a:lnTo>
                    <a:lnTo>
                      <a:pt x="634" y="90"/>
                    </a:lnTo>
                    <a:lnTo>
                      <a:pt x="624" y="90"/>
                    </a:lnTo>
                    <a:lnTo>
                      <a:pt x="634" y="100"/>
                    </a:lnTo>
                    <a:lnTo>
                      <a:pt x="634" y="115"/>
                    </a:lnTo>
                    <a:lnTo>
                      <a:pt x="594" y="115"/>
                    </a:lnTo>
                    <a:lnTo>
                      <a:pt x="594" y="129"/>
                    </a:lnTo>
                    <a:lnTo>
                      <a:pt x="615" y="129"/>
                    </a:lnTo>
                    <a:lnTo>
                      <a:pt x="604" y="155"/>
                    </a:lnTo>
                    <a:lnTo>
                      <a:pt x="615" y="155"/>
                    </a:lnTo>
                    <a:lnTo>
                      <a:pt x="604" y="165"/>
                    </a:lnTo>
                    <a:lnTo>
                      <a:pt x="594" y="180"/>
                    </a:lnTo>
                    <a:lnTo>
                      <a:pt x="560" y="180"/>
                    </a:lnTo>
                    <a:lnTo>
                      <a:pt x="569" y="191"/>
                    </a:lnTo>
                    <a:lnTo>
                      <a:pt x="560" y="205"/>
                    </a:lnTo>
                    <a:lnTo>
                      <a:pt x="560" y="220"/>
                    </a:lnTo>
                    <a:lnTo>
                      <a:pt x="560" y="234"/>
                    </a:lnTo>
                    <a:lnTo>
                      <a:pt x="527" y="220"/>
                    </a:lnTo>
                    <a:lnTo>
                      <a:pt x="518" y="220"/>
                    </a:lnTo>
                    <a:lnTo>
                      <a:pt x="518" y="234"/>
                    </a:lnTo>
                    <a:lnTo>
                      <a:pt x="549" y="244"/>
                    </a:lnTo>
                    <a:lnTo>
                      <a:pt x="539" y="244"/>
                    </a:lnTo>
                    <a:lnTo>
                      <a:pt x="484" y="270"/>
                    </a:lnTo>
                    <a:lnTo>
                      <a:pt x="407" y="281"/>
                    </a:lnTo>
                    <a:lnTo>
                      <a:pt x="340" y="335"/>
                    </a:lnTo>
                    <a:lnTo>
                      <a:pt x="285" y="335"/>
                    </a:lnTo>
                    <a:lnTo>
                      <a:pt x="273" y="346"/>
                    </a:lnTo>
                    <a:lnTo>
                      <a:pt x="263" y="346"/>
                    </a:lnTo>
                    <a:lnTo>
                      <a:pt x="263" y="361"/>
                    </a:lnTo>
                    <a:lnTo>
                      <a:pt x="254" y="385"/>
                    </a:lnTo>
                    <a:lnTo>
                      <a:pt x="217" y="400"/>
                    </a:lnTo>
                    <a:lnTo>
                      <a:pt x="217" y="411"/>
                    </a:lnTo>
                    <a:lnTo>
                      <a:pt x="186" y="462"/>
                    </a:lnTo>
                    <a:lnTo>
                      <a:pt x="177" y="462"/>
                    </a:lnTo>
                    <a:lnTo>
                      <a:pt x="131" y="437"/>
                    </a:lnTo>
                    <a:lnTo>
                      <a:pt x="119" y="425"/>
                    </a:lnTo>
                    <a:lnTo>
                      <a:pt x="110" y="385"/>
                    </a:lnTo>
                    <a:lnTo>
                      <a:pt x="110" y="371"/>
                    </a:lnTo>
                    <a:lnTo>
                      <a:pt x="100" y="361"/>
                    </a:lnTo>
                    <a:lnTo>
                      <a:pt x="110" y="335"/>
                    </a:lnTo>
                    <a:lnTo>
                      <a:pt x="100" y="335"/>
                    </a:lnTo>
                    <a:lnTo>
                      <a:pt x="119" y="281"/>
                    </a:lnTo>
                    <a:lnTo>
                      <a:pt x="131" y="270"/>
                    </a:lnTo>
                    <a:lnTo>
                      <a:pt x="153" y="270"/>
                    </a:lnTo>
                    <a:lnTo>
                      <a:pt x="161" y="256"/>
                    </a:lnTo>
                    <a:lnTo>
                      <a:pt x="161" y="244"/>
                    </a:lnTo>
                    <a:lnTo>
                      <a:pt x="131" y="256"/>
                    </a:lnTo>
                    <a:lnTo>
                      <a:pt x="110" y="256"/>
                    </a:lnTo>
                    <a:lnTo>
                      <a:pt x="131" y="234"/>
                    </a:lnTo>
                    <a:lnTo>
                      <a:pt x="177" y="234"/>
                    </a:lnTo>
                    <a:lnTo>
                      <a:pt x="153" y="220"/>
                    </a:lnTo>
                    <a:lnTo>
                      <a:pt x="153" y="205"/>
                    </a:lnTo>
                    <a:lnTo>
                      <a:pt x="141" y="220"/>
                    </a:lnTo>
                    <a:lnTo>
                      <a:pt x="119" y="205"/>
                    </a:lnTo>
                    <a:lnTo>
                      <a:pt x="131" y="205"/>
                    </a:lnTo>
                    <a:lnTo>
                      <a:pt x="131" y="191"/>
                    </a:lnTo>
                    <a:lnTo>
                      <a:pt x="141" y="180"/>
                    </a:lnTo>
                    <a:lnTo>
                      <a:pt x="141" y="155"/>
                    </a:lnTo>
                    <a:lnTo>
                      <a:pt x="131" y="144"/>
                    </a:lnTo>
                    <a:lnTo>
                      <a:pt x="141" y="129"/>
                    </a:lnTo>
                    <a:lnTo>
                      <a:pt x="100" y="129"/>
                    </a:lnTo>
                    <a:lnTo>
                      <a:pt x="21" y="129"/>
                    </a:lnTo>
                    <a:lnTo>
                      <a:pt x="0" y="115"/>
                    </a:lnTo>
                    <a:lnTo>
                      <a:pt x="21" y="100"/>
                    </a:lnTo>
                    <a:lnTo>
                      <a:pt x="21" y="90"/>
                    </a:lnTo>
                    <a:lnTo>
                      <a:pt x="0" y="9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4" name="Freeform 417"/>
              <p:cNvSpPr>
                <a:spLocks/>
              </p:cNvSpPr>
              <p:nvPr/>
            </p:nvSpPr>
            <p:spPr bwMode="auto">
              <a:xfrm>
                <a:off x="4316413" y="900113"/>
                <a:ext cx="296863" cy="9683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52" y="11"/>
                  </a:cxn>
                  <a:cxn ang="0">
                    <a:pos x="98" y="0"/>
                  </a:cxn>
                  <a:cxn ang="0">
                    <a:pos x="175" y="0"/>
                  </a:cxn>
                  <a:cxn ang="0">
                    <a:pos x="187" y="11"/>
                  </a:cxn>
                  <a:cxn ang="0">
                    <a:pos x="144" y="25"/>
                  </a:cxn>
                  <a:cxn ang="0">
                    <a:pos x="89" y="11"/>
                  </a:cxn>
                  <a:cxn ang="0">
                    <a:pos x="89" y="25"/>
                  </a:cxn>
                  <a:cxn ang="0">
                    <a:pos x="166" y="46"/>
                  </a:cxn>
                  <a:cxn ang="0">
                    <a:pos x="108" y="46"/>
                  </a:cxn>
                  <a:cxn ang="0">
                    <a:pos x="108" y="35"/>
                  </a:cxn>
                  <a:cxn ang="0">
                    <a:pos x="89" y="35"/>
                  </a:cxn>
                  <a:cxn ang="0">
                    <a:pos x="64" y="61"/>
                  </a:cxn>
                  <a:cxn ang="0">
                    <a:pos x="31" y="46"/>
                  </a:cxn>
                  <a:cxn ang="0">
                    <a:pos x="31" y="35"/>
                  </a:cxn>
                  <a:cxn ang="0">
                    <a:pos x="21" y="35"/>
                  </a:cxn>
                  <a:cxn ang="0">
                    <a:pos x="12" y="25"/>
                  </a:cxn>
                  <a:cxn ang="0">
                    <a:pos x="0" y="11"/>
                  </a:cxn>
                </a:cxnLst>
                <a:rect l="0" t="0" r="r" b="b"/>
                <a:pathLst>
                  <a:path w="187" h="61">
                    <a:moveTo>
                      <a:pt x="0" y="11"/>
                    </a:moveTo>
                    <a:lnTo>
                      <a:pt x="52" y="11"/>
                    </a:lnTo>
                    <a:lnTo>
                      <a:pt x="98" y="0"/>
                    </a:lnTo>
                    <a:lnTo>
                      <a:pt x="175" y="0"/>
                    </a:lnTo>
                    <a:lnTo>
                      <a:pt x="187" y="11"/>
                    </a:lnTo>
                    <a:lnTo>
                      <a:pt x="144" y="25"/>
                    </a:lnTo>
                    <a:lnTo>
                      <a:pt x="89" y="11"/>
                    </a:lnTo>
                    <a:lnTo>
                      <a:pt x="89" y="25"/>
                    </a:lnTo>
                    <a:lnTo>
                      <a:pt x="166" y="46"/>
                    </a:lnTo>
                    <a:lnTo>
                      <a:pt x="108" y="46"/>
                    </a:lnTo>
                    <a:lnTo>
                      <a:pt x="108" y="35"/>
                    </a:lnTo>
                    <a:lnTo>
                      <a:pt x="89" y="35"/>
                    </a:lnTo>
                    <a:lnTo>
                      <a:pt x="64" y="61"/>
                    </a:lnTo>
                    <a:lnTo>
                      <a:pt x="31" y="46"/>
                    </a:lnTo>
                    <a:lnTo>
                      <a:pt x="31" y="35"/>
                    </a:lnTo>
                    <a:lnTo>
                      <a:pt x="21" y="35"/>
                    </a:lnTo>
                    <a:lnTo>
                      <a:pt x="12" y="25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482" name="Group 481"/>
              <p:cNvGrpSpPr/>
              <p:nvPr/>
            </p:nvGrpSpPr>
            <p:grpSpPr>
              <a:xfrm>
                <a:off x="276225" y="817568"/>
                <a:ext cx="4337051" cy="2741630"/>
                <a:chOff x="276225" y="817568"/>
                <a:chExt cx="4337051" cy="2741630"/>
              </a:xfrm>
              <a:grpFill/>
            </p:grpSpPr>
            <p:grpSp>
              <p:nvGrpSpPr>
                <p:cNvPr id="2" name="Group 1"/>
                <p:cNvGrpSpPr/>
                <p:nvPr/>
              </p:nvGrpSpPr>
              <p:grpSpPr>
                <a:xfrm>
                  <a:off x="276225" y="817568"/>
                  <a:ext cx="3908429" cy="2741630"/>
                  <a:chOff x="276225" y="817568"/>
                  <a:chExt cx="3908429" cy="2741630"/>
                </a:xfrm>
                <a:grpFill/>
              </p:grpSpPr>
              <p:sp>
                <p:nvSpPr>
                  <p:cNvPr id="26" name="Freeform 27"/>
                  <p:cNvSpPr>
                    <a:spLocks/>
                  </p:cNvSpPr>
                  <p:nvPr/>
                </p:nvSpPr>
                <p:spPr bwMode="auto">
                  <a:xfrm>
                    <a:off x="1603385" y="1309693"/>
                    <a:ext cx="173038" cy="57150"/>
                  </a:xfrm>
                  <a:custGeom>
                    <a:avLst/>
                    <a:gdLst/>
                    <a:ahLst/>
                    <a:cxnLst>
                      <a:cxn ang="0">
                        <a:pos x="0" y="10"/>
                      </a:cxn>
                      <a:cxn ang="0">
                        <a:pos x="84" y="0"/>
                      </a:cxn>
                      <a:cxn ang="0">
                        <a:pos x="99" y="0"/>
                      </a:cxn>
                      <a:cxn ang="0">
                        <a:pos x="66" y="10"/>
                      </a:cxn>
                      <a:cxn ang="0">
                        <a:pos x="109" y="10"/>
                      </a:cxn>
                      <a:cxn ang="0">
                        <a:pos x="84" y="24"/>
                      </a:cxn>
                      <a:cxn ang="0">
                        <a:pos x="66" y="24"/>
                      </a:cxn>
                      <a:cxn ang="0">
                        <a:pos x="66" y="36"/>
                      </a:cxn>
                      <a:cxn ang="0">
                        <a:pos x="32" y="36"/>
                      </a:cxn>
                      <a:cxn ang="0">
                        <a:pos x="54" y="24"/>
                      </a:cxn>
                      <a:cxn ang="0">
                        <a:pos x="20" y="36"/>
                      </a:cxn>
                      <a:cxn ang="0">
                        <a:pos x="0" y="36"/>
                      </a:cxn>
                      <a:cxn ang="0">
                        <a:pos x="54" y="24"/>
                      </a:cxn>
                      <a:cxn ang="0">
                        <a:pos x="45" y="10"/>
                      </a:cxn>
                      <a:cxn ang="0">
                        <a:pos x="0" y="10"/>
                      </a:cxn>
                    </a:cxnLst>
                    <a:rect l="0" t="0" r="r" b="b"/>
                    <a:pathLst>
                      <a:path w="109" h="36">
                        <a:moveTo>
                          <a:pt x="0" y="10"/>
                        </a:moveTo>
                        <a:lnTo>
                          <a:pt x="84" y="0"/>
                        </a:lnTo>
                        <a:lnTo>
                          <a:pt x="99" y="0"/>
                        </a:lnTo>
                        <a:lnTo>
                          <a:pt x="66" y="10"/>
                        </a:lnTo>
                        <a:lnTo>
                          <a:pt x="109" y="10"/>
                        </a:lnTo>
                        <a:lnTo>
                          <a:pt x="84" y="24"/>
                        </a:lnTo>
                        <a:lnTo>
                          <a:pt x="66" y="24"/>
                        </a:lnTo>
                        <a:lnTo>
                          <a:pt x="66" y="36"/>
                        </a:lnTo>
                        <a:lnTo>
                          <a:pt x="32" y="36"/>
                        </a:lnTo>
                        <a:lnTo>
                          <a:pt x="54" y="24"/>
                        </a:lnTo>
                        <a:lnTo>
                          <a:pt x="20" y="36"/>
                        </a:lnTo>
                        <a:lnTo>
                          <a:pt x="0" y="36"/>
                        </a:lnTo>
                        <a:lnTo>
                          <a:pt x="54" y="24"/>
                        </a:lnTo>
                        <a:lnTo>
                          <a:pt x="45" y="10"/>
                        </a:lnTo>
                        <a:lnTo>
                          <a:pt x="0" y="1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7" name="Freeform 28"/>
                  <p:cNvSpPr>
                    <a:spLocks/>
                  </p:cNvSpPr>
                  <p:nvPr/>
                </p:nvSpPr>
                <p:spPr bwMode="auto">
                  <a:xfrm>
                    <a:off x="1603385" y="1309693"/>
                    <a:ext cx="173038" cy="57150"/>
                  </a:xfrm>
                  <a:custGeom>
                    <a:avLst/>
                    <a:gdLst/>
                    <a:ahLst/>
                    <a:cxnLst>
                      <a:cxn ang="0">
                        <a:pos x="0" y="10"/>
                      </a:cxn>
                      <a:cxn ang="0">
                        <a:pos x="84" y="0"/>
                      </a:cxn>
                      <a:cxn ang="0">
                        <a:pos x="99" y="0"/>
                      </a:cxn>
                      <a:cxn ang="0">
                        <a:pos x="66" y="10"/>
                      </a:cxn>
                      <a:cxn ang="0">
                        <a:pos x="109" y="10"/>
                      </a:cxn>
                      <a:cxn ang="0">
                        <a:pos x="84" y="24"/>
                      </a:cxn>
                      <a:cxn ang="0">
                        <a:pos x="66" y="24"/>
                      </a:cxn>
                      <a:cxn ang="0">
                        <a:pos x="66" y="36"/>
                      </a:cxn>
                      <a:cxn ang="0">
                        <a:pos x="32" y="36"/>
                      </a:cxn>
                      <a:cxn ang="0">
                        <a:pos x="54" y="24"/>
                      </a:cxn>
                      <a:cxn ang="0">
                        <a:pos x="20" y="36"/>
                      </a:cxn>
                      <a:cxn ang="0">
                        <a:pos x="0" y="36"/>
                      </a:cxn>
                      <a:cxn ang="0">
                        <a:pos x="54" y="24"/>
                      </a:cxn>
                      <a:cxn ang="0">
                        <a:pos x="45" y="10"/>
                      </a:cxn>
                      <a:cxn ang="0">
                        <a:pos x="0" y="10"/>
                      </a:cxn>
                    </a:cxnLst>
                    <a:rect l="0" t="0" r="r" b="b"/>
                    <a:pathLst>
                      <a:path w="109" h="36">
                        <a:moveTo>
                          <a:pt x="0" y="10"/>
                        </a:moveTo>
                        <a:lnTo>
                          <a:pt x="84" y="0"/>
                        </a:lnTo>
                        <a:lnTo>
                          <a:pt x="99" y="0"/>
                        </a:lnTo>
                        <a:lnTo>
                          <a:pt x="66" y="10"/>
                        </a:lnTo>
                        <a:lnTo>
                          <a:pt x="109" y="10"/>
                        </a:lnTo>
                        <a:lnTo>
                          <a:pt x="84" y="24"/>
                        </a:lnTo>
                        <a:lnTo>
                          <a:pt x="66" y="24"/>
                        </a:lnTo>
                        <a:lnTo>
                          <a:pt x="66" y="36"/>
                        </a:lnTo>
                        <a:lnTo>
                          <a:pt x="32" y="36"/>
                        </a:lnTo>
                        <a:lnTo>
                          <a:pt x="54" y="24"/>
                        </a:lnTo>
                        <a:lnTo>
                          <a:pt x="20" y="36"/>
                        </a:lnTo>
                        <a:lnTo>
                          <a:pt x="0" y="36"/>
                        </a:lnTo>
                        <a:lnTo>
                          <a:pt x="54" y="24"/>
                        </a:lnTo>
                        <a:lnTo>
                          <a:pt x="45" y="10"/>
                        </a:lnTo>
                        <a:lnTo>
                          <a:pt x="0" y="1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8" name="Freeform 29"/>
                  <p:cNvSpPr>
                    <a:spLocks/>
                  </p:cNvSpPr>
                  <p:nvPr/>
                </p:nvSpPr>
                <p:spPr bwMode="auto">
                  <a:xfrm>
                    <a:off x="1635135" y="1455743"/>
                    <a:ext cx="193676" cy="55563"/>
                  </a:xfrm>
                  <a:custGeom>
                    <a:avLst/>
                    <a:gdLst/>
                    <a:ahLst/>
                    <a:cxnLst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88" y="10"/>
                      </a:cxn>
                      <a:cxn ang="0">
                        <a:pos x="46" y="35"/>
                      </a:cxn>
                      <a:cxn ang="0">
                        <a:pos x="12" y="35"/>
                      </a:cxn>
                      <a:cxn ang="0">
                        <a:pos x="0" y="35"/>
                      </a:cxn>
                      <a:cxn ang="0">
                        <a:pos x="12" y="35"/>
                      </a:cxn>
                      <a:cxn ang="0">
                        <a:pos x="46" y="24"/>
                      </a:cxn>
                      <a:cxn ang="0">
                        <a:pos x="46" y="10"/>
                      </a:cxn>
                      <a:cxn ang="0">
                        <a:pos x="64" y="10"/>
                      </a:cxn>
                      <a:cxn ang="0">
                        <a:pos x="122" y="0"/>
                      </a:cxn>
                    </a:cxnLst>
                    <a:rect l="0" t="0" r="r" b="b"/>
                    <a:pathLst>
                      <a:path w="122" h="35">
                        <a:moveTo>
                          <a:pt x="122" y="0"/>
                        </a:moveTo>
                        <a:lnTo>
                          <a:pt x="122" y="10"/>
                        </a:lnTo>
                        <a:lnTo>
                          <a:pt x="88" y="10"/>
                        </a:lnTo>
                        <a:lnTo>
                          <a:pt x="46" y="35"/>
                        </a:lnTo>
                        <a:lnTo>
                          <a:pt x="12" y="35"/>
                        </a:lnTo>
                        <a:lnTo>
                          <a:pt x="0" y="35"/>
                        </a:lnTo>
                        <a:lnTo>
                          <a:pt x="12" y="35"/>
                        </a:lnTo>
                        <a:lnTo>
                          <a:pt x="46" y="24"/>
                        </a:lnTo>
                        <a:lnTo>
                          <a:pt x="46" y="10"/>
                        </a:lnTo>
                        <a:lnTo>
                          <a:pt x="64" y="10"/>
                        </a:lnTo>
                        <a:lnTo>
                          <a:pt x="122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9" name="Freeform 30"/>
                  <p:cNvSpPr>
                    <a:spLocks/>
                  </p:cNvSpPr>
                  <p:nvPr/>
                </p:nvSpPr>
                <p:spPr bwMode="auto">
                  <a:xfrm>
                    <a:off x="1635135" y="1455743"/>
                    <a:ext cx="193676" cy="55563"/>
                  </a:xfrm>
                  <a:custGeom>
                    <a:avLst/>
                    <a:gdLst/>
                    <a:ahLst/>
                    <a:cxnLst>
                      <a:cxn ang="0">
                        <a:pos x="122" y="0"/>
                      </a:cxn>
                      <a:cxn ang="0">
                        <a:pos x="122" y="10"/>
                      </a:cxn>
                      <a:cxn ang="0">
                        <a:pos x="88" y="10"/>
                      </a:cxn>
                      <a:cxn ang="0">
                        <a:pos x="46" y="35"/>
                      </a:cxn>
                      <a:cxn ang="0">
                        <a:pos x="12" y="35"/>
                      </a:cxn>
                      <a:cxn ang="0">
                        <a:pos x="0" y="35"/>
                      </a:cxn>
                      <a:cxn ang="0">
                        <a:pos x="12" y="35"/>
                      </a:cxn>
                      <a:cxn ang="0">
                        <a:pos x="46" y="24"/>
                      </a:cxn>
                      <a:cxn ang="0">
                        <a:pos x="46" y="10"/>
                      </a:cxn>
                      <a:cxn ang="0">
                        <a:pos x="64" y="10"/>
                      </a:cxn>
                      <a:cxn ang="0">
                        <a:pos x="122" y="0"/>
                      </a:cxn>
                    </a:cxnLst>
                    <a:rect l="0" t="0" r="r" b="b"/>
                    <a:pathLst>
                      <a:path w="122" h="35">
                        <a:moveTo>
                          <a:pt x="122" y="0"/>
                        </a:moveTo>
                        <a:lnTo>
                          <a:pt x="122" y="10"/>
                        </a:lnTo>
                        <a:lnTo>
                          <a:pt x="88" y="10"/>
                        </a:lnTo>
                        <a:lnTo>
                          <a:pt x="46" y="35"/>
                        </a:lnTo>
                        <a:lnTo>
                          <a:pt x="12" y="35"/>
                        </a:lnTo>
                        <a:lnTo>
                          <a:pt x="0" y="35"/>
                        </a:lnTo>
                        <a:lnTo>
                          <a:pt x="12" y="35"/>
                        </a:lnTo>
                        <a:lnTo>
                          <a:pt x="46" y="24"/>
                        </a:lnTo>
                        <a:lnTo>
                          <a:pt x="46" y="10"/>
                        </a:lnTo>
                        <a:lnTo>
                          <a:pt x="64" y="10"/>
                        </a:lnTo>
                        <a:lnTo>
                          <a:pt x="122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0" name="Freeform 31"/>
                  <p:cNvSpPr>
                    <a:spLocks/>
                  </p:cNvSpPr>
                  <p:nvPr/>
                </p:nvSpPr>
                <p:spPr bwMode="auto">
                  <a:xfrm>
                    <a:off x="1709748" y="1550993"/>
                    <a:ext cx="100013" cy="52388"/>
                  </a:xfrm>
                  <a:custGeom>
                    <a:avLst/>
                    <a:gdLst/>
                    <a:ahLst/>
                    <a:cxnLst>
                      <a:cxn ang="0">
                        <a:pos x="0" y="33"/>
                      </a:cxn>
                      <a:cxn ang="0">
                        <a:pos x="32" y="0"/>
                      </a:cxn>
                      <a:cxn ang="0">
                        <a:pos x="63" y="16"/>
                      </a:cxn>
                      <a:cxn ang="0">
                        <a:pos x="0" y="33"/>
                      </a:cxn>
                    </a:cxnLst>
                    <a:rect l="0" t="0" r="r" b="b"/>
                    <a:pathLst>
                      <a:path w="63" h="33">
                        <a:moveTo>
                          <a:pt x="0" y="33"/>
                        </a:moveTo>
                        <a:lnTo>
                          <a:pt x="32" y="0"/>
                        </a:lnTo>
                        <a:lnTo>
                          <a:pt x="63" y="16"/>
                        </a:lnTo>
                        <a:lnTo>
                          <a:pt x="0" y="33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1" name="Freeform 32"/>
                  <p:cNvSpPr>
                    <a:spLocks/>
                  </p:cNvSpPr>
                  <p:nvPr/>
                </p:nvSpPr>
                <p:spPr bwMode="auto">
                  <a:xfrm>
                    <a:off x="1709748" y="1550993"/>
                    <a:ext cx="100013" cy="52388"/>
                  </a:xfrm>
                  <a:custGeom>
                    <a:avLst/>
                    <a:gdLst/>
                    <a:ahLst/>
                    <a:cxnLst>
                      <a:cxn ang="0">
                        <a:pos x="0" y="33"/>
                      </a:cxn>
                      <a:cxn ang="0">
                        <a:pos x="32" y="0"/>
                      </a:cxn>
                      <a:cxn ang="0">
                        <a:pos x="63" y="16"/>
                      </a:cxn>
                      <a:cxn ang="0">
                        <a:pos x="0" y="33"/>
                      </a:cxn>
                    </a:cxnLst>
                    <a:rect l="0" t="0" r="r" b="b"/>
                    <a:pathLst>
                      <a:path w="63" h="33">
                        <a:moveTo>
                          <a:pt x="0" y="33"/>
                        </a:moveTo>
                        <a:lnTo>
                          <a:pt x="32" y="0"/>
                        </a:lnTo>
                        <a:lnTo>
                          <a:pt x="63" y="16"/>
                        </a:lnTo>
                        <a:lnTo>
                          <a:pt x="0" y="33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2" name="Freeform 33"/>
                  <p:cNvSpPr>
                    <a:spLocks/>
                  </p:cNvSpPr>
                  <p:nvPr/>
                </p:nvSpPr>
                <p:spPr bwMode="auto">
                  <a:xfrm>
                    <a:off x="1828811" y="1614493"/>
                    <a:ext cx="69850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44" y="0"/>
                      </a:cxn>
                      <a:cxn ang="0">
                        <a:pos x="44" y="10"/>
                      </a:cxn>
                      <a:cxn ang="0">
                        <a:pos x="34" y="10"/>
                      </a:cxn>
                      <a:cxn ang="0">
                        <a:pos x="18" y="36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4" h="36">
                        <a:moveTo>
                          <a:pt x="0" y="36"/>
                        </a:moveTo>
                        <a:lnTo>
                          <a:pt x="44" y="0"/>
                        </a:lnTo>
                        <a:lnTo>
                          <a:pt x="44" y="10"/>
                        </a:lnTo>
                        <a:lnTo>
                          <a:pt x="34" y="10"/>
                        </a:lnTo>
                        <a:lnTo>
                          <a:pt x="18" y="36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" name="Freeform 34"/>
                  <p:cNvSpPr>
                    <a:spLocks/>
                  </p:cNvSpPr>
                  <p:nvPr/>
                </p:nvSpPr>
                <p:spPr bwMode="auto">
                  <a:xfrm>
                    <a:off x="1828811" y="1614493"/>
                    <a:ext cx="69850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44" y="0"/>
                      </a:cxn>
                      <a:cxn ang="0">
                        <a:pos x="44" y="10"/>
                      </a:cxn>
                      <a:cxn ang="0">
                        <a:pos x="34" y="10"/>
                      </a:cxn>
                      <a:cxn ang="0">
                        <a:pos x="18" y="36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44" h="36">
                        <a:moveTo>
                          <a:pt x="0" y="36"/>
                        </a:moveTo>
                        <a:lnTo>
                          <a:pt x="44" y="0"/>
                        </a:lnTo>
                        <a:lnTo>
                          <a:pt x="44" y="10"/>
                        </a:lnTo>
                        <a:lnTo>
                          <a:pt x="34" y="10"/>
                        </a:lnTo>
                        <a:lnTo>
                          <a:pt x="18" y="36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" name="Freeform 35"/>
                  <p:cNvSpPr>
                    <a:spLocks/>
                  </p:cNvSpPr>
                  <p:nvPr/>
                </p:nvSpPr>
                <p:spPr bwMode="auto">
                  <a:xfrm>
                    <a:off x="1858974" y="1776419"/>
                    <a:ext cx="44450" cy="125413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7" y="0"/>
                      </a:cxn>
                      <a:cxn ang="0">
                        <a:pos x="28" y="0"/>
                      </a:cxn>
                      <a:cxn ang="0">
                        <a:pos x="28" y="54"/>
                      </a:cxn>
                      <a:cxn ang="0">
                        <a:pos x="0" y="79"/>
                      </a:cxn>
                      <a:cxn ang="0">
                        <a:pos x="17" y="54"/>
                      </a:cxn>
                      <a:cxn ang="0">
                        <a:pos x="0" y="54"/>
                      </a:cxn>
                      <a:cxn ang="0">
                        <a:pos x="17" y="43"/>
                      </a:cxn>
                      <a:cxn ang="0">
                        <a:pos x="0" y="43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28" h="79">
                        <a:moveTo>
                          <a:pt x="0" y="14"/>
                        </a:moveTo>
                        <a:lnTo>
                          <a:pt x="17" y="0"/>
                        </a:lnTo>
                        <a:lnTo>
                          <a:pt x="28" y="0"/>
                        </a:lnTo>
                        <a:lnTo>
                          <a:pt x="28" y="54"/>
                        </a:lnTo>
                        <a:lnTo>
                          <a:pt x="0" y="79"/>
                        </a:lnTo>
                        <a:lnTo>
                          <a:pt x="17" y="54"/>
                        </a:lnTo>
                        <a:lnTo>
                          <a:pt x="0" y="54"/>
                        </a:lnTo>
                        <a:lnTo>
                          <a:pt x="17" y="43"/>
                        </a:lnTo>
                        <a:lnTo>
                          <a:pt x="0" y="43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" name="Freeform 36"/>
                  <p:cNvSpPr>
                    <a:spLocks/>
                  </p:cNvSpPr>
                  <p:nvPr/>
                </p:nvSpPr>
                <p:spPr bwMode="auto">
                  <a:xfrm>
                    <a:off x="1858974" y="1776419"/>
                    <a:ext cx="44450" cy="125413"/>
                  </a:xfrm>
                  <a:custGeom>
                    <a:avLst/>
                    <a:gdLst/>
                    <a:ahLst/>
                    <a:cxnLst>
                      <a:cxn ang="0">
                        <a:pos x="0" y="14"/>
                      </a:cxn>
                      <a:cxn ang="0">
                        <a:pos x="17" y="0"/>
                      </a:cxn>
                      <a:cxn ang="0">
                        <a:pos x="28" y="0"/>
                      </a:cxn>
                      <a:cxn ang="0">
                        <a:pos x="28" y="54"/>
                      </a:cxn>
                      <a:cxn ang="0">
                        <a:pos x="0" y="79"/>
                      </a:cxn>
                      <a:cxn ang="0">
                        <a:pos x="17" y="54"/>
                      </a:cxn>
                      <a:cxn ang="0">
                        <a:pos x="0" y="54"/>
                      </a:cxn>
                      <a:cxn ang="0">
                        <a:pos x="17" y="43"/>
                      </a:cxn>
                      <a:cxn ang="0">
                        <a:pos x="0" y="43"/>
                      </a:cxn>
                      <a:cxn ang="0">
                        <a:pos x="0" y="14"/>
                      </a:cxn>
                    </a:cxnLst>
                    <a:rect l="0" t="0" r="r" b="b"/>
                    <a:pathLst>
                      <a:path w="28" h="79">
                        <a:moveTo>
                          <a:pt x="0" y="14"/>
                        </a:moveTo>
                        <a:lnTo>
                          <a:pt x="17" y="0"/>
                        </a:lnTo>
                        <a:lnTo>
                          <a:pt x="28" y="0"/>
                        </a:lnTo>
                        <a:lnTo>
                          <a:pt x="28" y="54"/>
                        </a:lnTo>
                        <a:lnTo>
                          <a:pt x="0" y="79"/>
                        </a:lnTo>
                        <a:lnTo>
                          <a:pt x="17" y="54"/>
                        </a:lnTo>
                        <a:lnTo>
                          <a:pt x="0" y="54"/>
                        </a:lnTo>
                        <a:lnTo>
                          <a:pt x="17" y="43"/>
                        </a:lnTo>
                        <a:lnTo>
                          <a:pt x="0" y="43"/>
                        </a:lnTo>
                        <a:lnTo>
                          <a:pt x="0" y="14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" name="Freeform 37"/>
                  <p:cNvSpPr>
                    <a:spLocks/>
                  </p:cNvSpPr>
                  <p:nvPr/>
                </p:nvSpPr>
                <p:spPr bwMode="auto">
                  <a:xfrm>
                    <a:off x="2174888" y="2125669"/>
                    <a:ext cx="127001" cy="47625"/>
                  </a:xfrm>
                  <a:custGeom>
                    <a:avLst/>
                    <a:gdLst/>
                    <a:ahLst/>
                    <a:cxnLst>
                      <a:cxn ang="0">
                        <a:pos x="15" y="30"/>
                      </a:cxn>
                      <a:cxn ang="0">
                        <a:pos x="0" y="30"/>
                      </a:cxn>
                      <a:cxn ang="0">
                        <a:pos x="15" y="17"/>
                      </a:cxn>
                      <a:cxn ang="0">
                        <a:pos x="55" y="17"/>
                      </a:cxn>
                      <a:cxn ang="0">
                        <a:pos x="80" y="0"/>
                      </a:cxn>
                      <a:cxn ang="0">
                        <a:pos x="67" y="30"/>
                      </a:cxn>
                      <a:cxn ang="0">
                        <a:pos x="15" y="30"/>
                      </a:cxn>
                    </a:cxnLst>
                    <a:rect l="0" t="0" r="r" b="b"/>
                    <a:pathLst>
                      <a:path w="80" h="30">
                        <a:moveTo>
                          <a:pt x="15" y="30"/>
                        </a:moveTo>
                        <a:lnTo>
                          <a:pt x="0" y="30"/>
                        </a:lnTo>
                        <a:lnTo>
                          <a:pt x="15" y="17"/>
                        </a:lnTo>
                        <a:lnTo>
                          <a:pt x="55" y="17"/>
                        </a:lnTo>
                        <a:lnTo>
                          <a:pt x="80" y="0"/>
                        </a:lnTo>
                        <a:lnTo>
                          <a:pt x="67" y="30"/>
                        </a:lnTo>
                        <a:lnTo>
                          <a:pt x="15" y="3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7" name="Freeform 38"/>
                  <p:cNvSpPr>
                    <a:spLocks/>
                  </p:cNvSpPr>
                  <p:nvPr/>
                </p:nvSpPr>
                <p:spPr bwMode="auto">
                  <a:xfrm>
                    <a:off x="2174888" y="2125669"/>
                    <a:ext cx="127001" cy="47625"/>
                  </a:xfrm>
                  <a:custGeom>
                    <a:avLst/>
                    <a:gdLst/>
                    <a:ahLst/>
                    <a:cxnLst>
                      <a:cxn ang="0">
                        <a:pos x="15" y="30"/>
                      </a:cxn>
                      <a:cxn ang="0">
                        <a:pos x="0" y="30"/>
                      </a:cxn>
                      <a:cxn ang="0">
                        <a:pos x="15" y="17"/>
                      </a:cxn>
                      <a:cxn ang="0">
                        <a:pos x="55" y="17"/>
                      </a:cxn>
                      <a:cxn ang="0">
                        <a:pos x="80" y="0"/>
                      </a:cxn>
                      <a:cxn ang="0">
                        <a:pos x="67" y="30"/>
                      </a:cxn>
                      <a:cxn ang="0">
                        <a:pos x="15" y="30"/>
                      </a:cxn>
                    </a:cxnLst>
                    <a:rect l="0" t="0" r="r" b="b"/>
                    <a:pathLst>
                      <a:path w="80" h="30">
                        <a:moveTo>
                          <a:pt x="15" y="30"/>
                        </a:moveTo>
                        <a:lnTo>
                          <a:pt x="0" y="30"/>
                        </a:lnTo>
                        <a:lnTo>
                          <a:pt x="15" y="17"/>
                        </a:lnTo>
                        <a:lnTo>
                          <a:pt x="55" y="17"/>
                        </a:lnTo>
                        <a:lnTo>
                          <a:pt x="80" y="0"/>
                        </a:lnTo>
                        <a:lnTo>
                          <a:pt x="67" y="30"/>
                        </a:lnTo>
                        <a:lnTo>
                          <a:pt x="15" y="3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8" name="Freeform 39"/>
                  <p:cNvSpPr>
                    <a:spLocks/>
                  </p:cNvSpPr>
                  <p:nvPr/>
                </p:nvSpPr>
                <p:spPr bwMode="auto">
                  <a:xfrm>
                    <a:off x="2073288" y="2182819"/>
                    <a:ext cx="141288" cy="49213"/>
                  </a:xfrm>
                  <a:custGeom>
                    <a:avLst/>
                    <a:gdLst/>
                    <a:ahLst/>
                    <a:cxnLst>
                      <a:cxn ang="0">
                        <a:pos x="0" y="31"/>
                      </a:cxn>
                      <a:cxn ang="0">
                        <a:pos x="34" y="0"/>
                      </a:cxn>
                      <a:cxn ang="0">
                        <a:pos x="89" y="0"/>
                      </a:cxn>
                      <a:cxn ang="0">
                        <a:pos x="21" y="31"/>
                      </a:cxn>
                      <a:cxn ang="0">
                        <a:pos x="0" y="31"/>
                      </a:cxn>
                    </a:cxnLst>
                    <a:rect l="0" t="0" r="r" b="b"/>
                    <a:pathLst>
                      <a:path w="89" h="31">
                        <a:moveTo>
                          <a:pt x="0" y="31"/>
                        </a:moveTo>
                        <a:lnTo>
                          <a:pt x="34" y="0"/>
                        </a:lnTo>
                        <a:lnTo>
                          <a:pt x="89" y="0"/>
                        </a:lnTo>
                        <a:lnTo>
                          <a:pt x="21" y="31"/>
                        </a:lnTo>
                        <a:lnTo>
                          <a:pt x="0" y="31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9" name="Freeform 40"/>
                  <p:cNvSpPr>
                    <a:spLocks/>
                  </p:cNvSpPr>
                  <p:nvPr/>
                </p:nvSpPr>
                <p:spPr bwMode="auto">
                  <a:xfrm>
                    <a:off x="2073288" y="2182819"/>
                    <a:ext cx="141288" cy="49213"/>
                  </a:xfrm>
                  <a:custGeom>
                    <a:avLst/>
                    <a:gdLst/>
                    <a:ahLst/>
                    <a:cxnLst>
                      <a:cxn ang="0">
                        <a:pos x="0" y="31"/>
                      </a:cxn>
                      <a:cxn ang="0">
                        <a:pos x="34" y="0"/>
                      </a:cxn>
                      <a:cxn ang="0">
                        <a:pos x="89" y="0"/>
                      </a:cxn>
                      <a:cxn ang="0">
                        <a:pos x="21" y="31"/>
                      </a:cxn>
                      <a:cxn ang="0">
                        <a:pos x="0" y="31"/>
                      </a:cxn>
                    </a:cxnLst>
                    <a:rect l="0" t="0" r="r" b="b"/>
                    <a:pathLst>
                      <a:path w="89" h="31">
                        <a:moveTo>
                          <a:pt x="0" y="31"/>
                        </a:moveTo>
                        <a:lnTo>
                          <a:pt x="34" y="0"/>
                        </a:lnTo>
                        <a:lnTo>
                          <a:pt x="89" y="0"/>
                        </a:lnTo>
                        <a:lnTo>
                          <a:pt x="21" y="31"/>
                        </a:lnTo>
                        <a:lnTo>
                          <a:pt x="0" y="31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0" name="Freeform 41"/>
                  <p:cNvSpPr>
                    <a:spLocks/>
                  </p:cNvSpPr>
                  <p:nvPr/>
                </p:nvSpPr>
                <p:spPr bwMode="auto">
                  <a:xfrm>
                    <a:off x="1944699" y="2046294"/>
                    <a:ext cx="269877" cy="185738"/>
                  </a:xfrm>
                  <a:custGeom>
                    <a:avLst/>
                    <a:gdLst/>
                    <a:ahLst/>
                    <a:cxnLst>
                      <a:cxn ang="0">
                        <a:pos x="102" y="0"/>
                      </a:cxn>
                      <a:cxn ang="0">
                        <a:pos x="160" y="11"/>
                      </a:cxn>
                      <a:cxn ang="0">
                        <a:pos x="170" y="40"/>
                      </a:cxn>
                      <a:cxn ang="0">
                        <a:pos x="160" y="50"/>
                      </a:cxn>
                      <a:cxn ang="0">
                        <a:pos x="135" y="21"/>
                      </a:cxn>
                      <a:cxn ang="0">
                        <a:pos x="114" y="76"/>
                      </a:cxn>
                      <a:cxn ang="0">
                        <a:pos x="102" y="76"/>
                      </a:cxn>
                      <a:cxn ang="0">
                        <a:pos x="102" y="65"/>
                      </a:cxn>
                      <a:cxn ang="0">
                        <a:pos x="92" y="65"/>
                      </a:cxn>
                      <a:cxn ang="0">
                        <a:pos x="102" y="50"/>
                      </a:cxn>
                      <a:cxn ang="0">
                        <a:pos x="102" y="21"/>
                      </a:cxn>
                      <a:cxn ang="0">
                        <a:pos x="92" y="21"/>
                      </a:cxn>
                      <a:cxn ang="0">
                        <a:pos x="58" y="40"/>
                      </a:cxn>
                      <a:cxn ang="0">
                        <a:pos x="46" y="65"/>
                      </a:cxn>
                      <a:cxn ang="0">
                        <a:pos x="25" y="101"/>
                      </a:cxn>
                      <a:cxn ang="0">
                        <a:pos x="12" y="117"/>
                      </a:cxn>
                      <a:cxn ang="0">
                        <a:pos x="0" y="117"/>
                      </a:cxn>
                      <a:cxn ang="0">
                        <a:pos x="0" y="101"/>
                      </a:cxn>
                      <a:cxn ang="0">
                        <a:pos x="12" y="76"/>
                      </a:cxn>
                      <a:cxn ang="0">
                        <a:pos x="46" y="40"/>
                      </a:cxn>
                      <a:cxn ang="0">
                        <a:pos x="25" y="50"/>
                      </a:cxn>
                      <a:cxn ang="0">
                        <a:pos x="58" y="11"/>
                      </a:cxn>
                      <a:cxn ang="0">
                        <a:pos x="102" y="11"/>
                      </a:cxn>
                      <a:cxn ang="0">
                        <a:pos x="102" y="0"/>
                      </a:cxn>
                    </a:cxnLst>
                    <a:rect l="0" t="0" r="r" b="b"/>
                    <a:pathLst>
                      <a:path w="170" h="117">
                        <a:moveTo>
                          <a:pt x="102" y="0"/>
                        </a:moveTo>
                        <a:lnTo>
                          <a:pt x="160" y="11"/>
                        </a:lnTo>
                        <a:lnTo>
                          <a:pt x="170" y="40"/>
                        </a:lnTo>
                        <a:lnTo>
                          <a:pt x="160" y="50"/>
                        </a:lnTo>
                        <a:lnTo>
                          <a:pt x="135" y="21"/>
                        </a:lnTo>
                        <a:lnTo>
                          <a:pt x="114" y="76"/>
                        </a:lnTo>
                        <a:lnTo>
                          <a:pt x="102" y="76"/>
                        </a:lnTo>
                        <a:lnTo>
                          <a:pt x="102" y="65"/>
                        </a:lnTo>
                        <a:lnTo>
                          <a:pt x="92" y="65"/>
                        </a:lnTo>
                        <a:lnTo>
                          <a:pt x="102" y="50"/>
                        </a:lnTo>
                        <a:lnTo>
                          <a:pt x="102" y="21"/>
                        </a:lnTo>
                        <a:lnTo>
                          <a:pt x="92" y="21"/>
                        </a:lnTo>
                        <a:lnTo>
                          <a:pt x="58" y="40"/>
                        </a:lnTo>
                        <a:lnTo>
                          <a:pt x="46" y="65"/>
                        </a:lnTo>
                        <a:lnTo>
                          <a:pt x="25" y="101"/>
                        </a:lnTo>
                        <a:lnTo>
                          <a:pt x="12" y="117"/>
                        </a:lnTo>
                        <a:lnTo>
                          <a:pt x="0" y="117"/>
                        </a:lnTo>
                        <a:lnTo>
                          <a:pt x="0" y="101"/>
                        </a:lnTo>
                        <a:lnTo>
                          <a:pt x="12" y="76"/>
                        </a:lnTo>
                        <a:lnTo>
                          <a:pt x="46" y="40"/>
                        </a:lnTo>
                        <a:lnTo>
                          <a:pt x="25" y="50"/>
                        </a:lnTo>
                        <a:lnTo>
                          <a:pt x="58" y="11"/>
                        </a:lnTo>
                        <a:lnTo>
                          <a:pt x="102" y="11"/>
                        </a:lnTo>
                        <a:lnTo>
                          <a:pt x="102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1" name="Freeform 42"/>
                  <p:cNvSpPr>
                    <a:spLocks/>
                  </p:cNvSpPr>
                  <p:nvPr/>
                </p:nvSpPr>
                <p:spPr bwMode="auto">
                  <a:xfrm>
                    <a:off x="1944699" y="2046294"/>
                    <a:ext cx="269877" cy="185738"/>
                  </a:xfrm>
                  <a:custGeom>
                    <a:avLst/>
                    <a:gdLst/>
                    <a:ahLst/>
                    <a:cxnLst>
                      <a:cxn ang="0">
                        <a:pos x="102" y="0"/>
                      </a:cxn>
                      <a:cxn ang="0">
                        <a:pos x="160" y="11"/>
                      </a:cxn>
                      <a:cxn ang="0">
                        <a:pos x="170" y="40"/>
                      </a:cxn>
                      <a:cxn ang="0">
                        <a:pos x="160" y="50"/>
                      </a:cxn>
                      <a:cxn ang="0">
                        <a:pos x="135" y="21"/>
                      </a:cxn>
                      <a:cxn ang="0">
                        <a:pos x="114" y="76"/>
                      </a:cxn>
                      <a:cxn ang="0">
                        <a:pos x="102" y="76"/>
                      </a:cxn>
                      <a:cxn ang="0">
                        <a:pos x="102" y="65"/>
                      </a:cxn>
                      <a:cxn ang="0">
                        <a:pos x="92" y="65"/>
                      </a:cxn>
                      <a:cxn ang="0">
                        <a:pos x="102" y="50"/>
                      </a:cxn>
                      <a:cxn ang="0">
                        <a:pos x="102" y="21"/>
                      </a:cxn>
                      <a:cxn ang="0">
                        <a:pos x="92" y="21"/>
                      </a:cxn>
                      <a:cxn ang="0">
                        <a:pos x="58" y="40"/>
                      </a:cxn>
                      <a:cxn ang="0">
                        <a:pos x="46" y="65"/>
                      </a:cxn>
                      <a:cxn ang="0">
                        <a:pos x="25" y="101"/>
                      </a:cxn>
                      <a:cxn ang="0">
                        <a:pos x="12" y="117"/>
                      </a:cxn>
                      <a:cxn ang="0">
                        <a:pos x="0" y="117"/>
                      </a:cxn>
                      <a:cxn ang="0">
                        <a:pos x="0" y="101"/>
                      </a:cxn>
                      <a:cxn ang="0">
                        <a:pos x="12" y="76"/>
                      </a:cxn>
                      <a:cxn ang="0">
                        <a:pos x="46" y="40"/>
                      </a:cxn>
                      <a:cxn ang="0">
                        <a:pos x="25" y="50"/>
                      </a:cxn>
                      <a:cxn ang="0">
                        <a:pos x="58" y="11"/>
                      </a:cxn>
                      <a:cxn ang="0">
                        <a:pos x="102" y="11"/>
                      </a:cxn>
                      <a:cxn ang="0">
                        <a:pos x="102" y="0"/>
                      </a:cxn>
                    </a:cxnLst>
                    <a:rect l="0" t="0" r="r" b="b"/>
                    <a:pathLst>
                      <a:path w="170" h="117">
                        <a:moveTo>
                          <a:pt x="102" y="0"/>
                        </a:moveTo>
                        <a:lnTo>
                          <a:pt x="160" y="11"/>
                        </a:lnTo>
                        <a:lnTo>
                          <a:pt x="170" y="40"/>
                        </a:lnTo>
                        <a:lnTo>
                          <a:pt x="160" y="50"/>
                        </a:lnTo>
                        <a:lnTo>
                          <a:pt x="135" y="21"/>
                        </a:lnTo>
                        <a:lnTo>
                          <a:pt x="114" y="76"/>
                        </a:lnTo>
                        <a:lnTo>
                          <a:pt x="102" y="76"/>
                        </a:lnTo>
                        <a:lnTo>
                          <a:pt x="102" y="65"/>
                        </a:lnTo>
                        <a:lnTo>
                          <a:pt x="92" y="65"/>
                        </a:lnTo>
                        <a:lnTo>
                          <a:pt x="102" y="50"/>
                        </a:lnTo>
                        <a:lnTo>
                          <a:pt x="102" y="21"/>
                        </a:lnTo>
                        <a:lnTo>
                          <a:pt x="92" y="21"/>
                        </a:lnTo>
                        <a:lnTo>
                          <a:pt x="58" y="40"/>
                        </a:lnTo>
                        <a:lnTo>
                          <a:pt x="46" y="65"/>
                        </a:lnTo>
                        <a:lnTo>
                          <a:pt x="25" y="101"/>
                        </a:lnTo>
                        <a:lnTo>
                          <a:pt x="12" y="117"/>
                        </a:lnTo>
                        <a:lnTo>
                          <a:pt x="0" y="117"/>
                        </a:lnTo>
                        <a:lnTo>
                          <a:pt x="0" y="101"/>
                        </a:lnTo>
                        <a:lnTo>
                          <a:pt x="12" y="76"/>
                        </a:lnTo>
                        <a:lnTo>
                          <a:pt x="46" y="40"/>
                        </a:lnTo>
                        <a:lnTo>
                          <a:pt x="25" y="50"/>
                        </a:lnTo>
                        <a:lnTo>
                          <a:pt x="58" y="11"/>
                        </a:lnTo>
                        <a:lnTo>
                          <a:pt x="102" y="11"/>
                        </a:lnTo>
                        <a:lnTo>
                          <a:pt x="102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2" name="Freeform 43"/>
                  <p:cNvSpPr>
                    <a:spLocks/>
                  </p:cNvSpPr>
                  <p:nvPr/>
                </p:nvSpPr>
                <p:spPr bwMode="auto">
                  <a:xfrm>
                    <a:off x="1917712" y="1935169"/>
                    <a:ext cx="207964" cy="109538"/>
                  </a:xfrm>
                  <a:custGeom>
                    <a:avLst/>
                    <a:gdLst/>
                    <a:ahLst/>
                    <a:cxnLst>
                      <a:cxn ang="0">
                        <a:pos x="118" y="69"/>
                      </a:cxn>
                      <a:cxn ang="0">
                        <a:pos x="109" y="69"/>
                      </a:cxn>
                      <a:cxn ang="0">
                        <a:pos x="118" y="69"/>
                      </a:cxn>
                      <a:cxn ang="0">
                        <a:pos x="75" y="69"/>
                      </a:cxn>
                      <a:cxn ang="0">
                        <a:pos x="75" y="54"/>
                      </a:cxn>
                      <a:cxn ang="0">
                        <a:pos x="54" y="69"/>
                      </a:cxn>
                      <a:cxn ang="0">
                        <a:pos x="75" y="43"/>
                      </a:cxn>
                      <a:cxn ang="0">
                        <a:pos x="17" y="69"/>
                      </a:cxn>
                      <a:cxn ang="0">
                        <a:pos x="17" y="54"/>
                      </a:cxn>
                      <a:cxn ang="0">
                        <a:pos x="0" y="69"/>
                      </a:cxn>
                      <a:cxn ang="0">
                        <a:pos x="42" y="28"/>
                      </a:cxn>
                      <a:cxn ang="0">
                        <a:pos x="54" y="28"/>
                      </a:cxn>
                      <a:cxn ang="0">
                        <a:pos x="42" y="28"/>
                      </a:cxn>
                      <a:cxn ang="0">
                        <a:pos x="84" y="0"/>
                      </a:cxn>
                      <a:cxn ang="0">
                        <a:pos x="109" y="18"/>
                      </a:cxn>
                      <a:cxn ang="0">
                        <a:pos x="109" y="28"/>
                      </a:cxn>
                      <a:cxn ang="0">
                        <a:pos x="131" y="28"/>
                      </a:cxn>
                      <a:cxn ang="0">
                        <a:pos x="118" y="69"/>
                      </a:cxn>
                    </a:cxnLst>
                    <a:rect l="0" t="0" r="r" b="b"/>
                    <a:pathLst>
                      <a:path w="131" h="69">
                        <a:moveTo>
                          <a:pt x="118" y="69"/>
                        </a:moveTo>
                        <a:lnTo>
                          <a:pt x="109" y="69"/>
                        </a:lnTo>
                        <a:lnTo>
                          <a:pt x="118" y="69"/>
                        </a:lnTo>
                        <a:lnTo>
                          <a:pt x="75" y="69"/>
                        </a:lnTo>
                        <a:lnTo>
                          <a:pt x="75" y="54"/>
                        </a:lnTo>
                        <a:lnTo>
                          <a:pt x="54" y="69"/>
                        </a:lnTo>
                        <a:lnTo>
                          <a:pt x="75" y="43"/>
                        </a:lnTo>
                        <a:lnTo>
                          <a:pt x="17" y="69"/>
                        </a:lnTo>
                        <a:lnTo>
                          <a:pt x="17" y="54"/>
                        </a:lnTo>
                        <a:lnTo>
                          <a:pt x="0" y="69"/>
                        </a:lnTo>
                        <a:lnTo>
                          <a:pt x="42" y="28"/>
                        </a:lnTo>
                        <a:lnTo>
                          <a:pt x="54" y="28"/>
                        </a:lnTo>
                        <a:lnTo>
                          <a:pt x="42" y="28"/>
                        </a:lnTo>
                        <a:lnTo>
                          <a:pt x="84" y="0"/>
                        </a:lnTo>
                        <a:lnTo>
                          <a:pt x="109" y="18"/>
                        </a:lnTo>
                        <a:lnTo>
                          <a:pt x="109" y="28"/>
                        </a:lnTo>
                        <a:lnTo>
                          <a:pt x="131" y="28"/>
                        </a:lnTo>
                        <a:lnTo>
                          <a:pt x="118" y="6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3" name="Freeform 44"/>
                  <p:cNvSpPr>
                    <a:spLocks/>
                  </p:cNvSpPr>
                  <p:nvPr/>
                </p:nvSpPr>
                <p:spPr bwMode="auto">
                  <a:xfrm>
                    <a:off x="1917712" y="1935169"/>
                    <a:ext cx="207964" cy="109538"/>
                  </a:xfrm>
                  <a:custGeom>
                    <a:avLst/>
                    <a:gdLst/>
                    <a:ahLst/>
                    <a:cxnLst>
                      <a:cxn ang="0">
                        <a:pos x="118" y="69"/>
                      </a:cxn>
                      <a:cxn ang="0">
                        <a:pos x="109" y="69"/>
                      </a:cxn>
                      <a:cxn ang="0">
                        <a:pos x="118" y="69"/>
                      </a:cxn>
                      <a:cxn ang="0">
                        <a:pos x="75" y="69"/>
                      </a:cxn>
                      <a:cxn ang="0">
                        <a:pos x="75" y="54"/>
                      </a:cxn>
                      <a:cxn ang="0">
                        <a:pos x="54" y="69"/>
                      </a:cxn>
                      <a:cxn ang="0">
                        <a:pos x="75" y="43"/>
                      </a:cxn>
                      <a:cxn ang="0">
                        <a:pos x="17" y="69"/>
                      </a:cxn>
                      <a:cxn ang="0">
                        <a:pos x="17" y="54"/>
                      </a:cxn>
                      <a:cxn ang="0">
                        <a:pos x="0" y="69"/>
                      </a:cxn>
                      <a:cxn ang="0">
                        <a:pos x="42" y="28"/>
                      </a:cxn>
                      <a:cxn ang="0">
                        <a:pos x="54" y="28"/>
                      </a:cxn>
                      <a:cxn ang="0">
                        <a:pos x="42" y="28"/>
                      </a:cxn>
                      <a:cxn ang="0">
                        <a:pos x="84" y="0"/>
                      </a:cxn>
                      <a:cxn ang="0">
                        <a:pos x="109" y="18"/>
                      </a:cxn>
                      <a:cxn ang="0">
                        <a:pos x="109" y="28"/>
                      </a:cxn>
                      <a:cxn ang="0">
                        <a:pos x="131" y="28"/>
                      </a:cxn>
                      <a:cxn ang="0">
                        <a:pos x="118" y="69"/>
                      </a:cxn>
                    </a:cxnLst>
                    <a:rect l="0" t="0" r="r" b="b"/>
                    <a:pathLst>
                      <a:path w="131" h="69">
                        <a:moveTo>
                          <a:pt x="118" y="69"/>
                        </a:moveTo>
                        <a:lnTo>
                          <a:pt x="109" y="69"/>
                        </a:lnTo>
                        <a:lnTo>
                          <a:pt x="118" y="69"/>
                        </a:lnTo>
                        <a:lnTo>
                          <a:pt x="75" y="69"/>
                        </a:lnTo>
                        <a:lnTo>
                          <a:pt x="75" y="54"/>
                        </a:lnTo>
                        <a:lnTo>
                          <a:pt x="54" y="69"/>
                        </a:lnTo>
                        <a:lnTo>
                          <a:pt x="75" y="43"/>
                        </a:lnTo>
                        <a:lnTo>
                          <a:pt x="17" y="69"/>
                        </a:lnTo>
                        <a:lnTo>
                          <a:pt x="17" y="54"/>
                        </a:lnTo>
                        <a:lnTo>
                          <a:pt x="0" y="69"/>
                        </a:lnTo>
                        <a:lnTo>
                          <a:pt x="42" y="28"/>
                        </a:lnTo>
                        <a:lnTo>
                          <a:pt x="54" y="28"/>
                        </a:lnTo>
                        <a:lnTo>
                          <a:pt x="42" y="28"/>
                        </a:lnTo>
                        <a:lnTo>
                          <a:pt x="84" y="0"/>
                        </a:lnTo>
                        <a:lnTo>
                          <a:pt x="109" y="18"/>
                        </a:lnTo>
                        <a:lnTo>
                          <a:pt x="109" y="28"/>
                        </a:lnTo>
                        <a:lnTo>
                          <a:pt x="131" y="28"/>
                        </a:lnTo>
                        <a:lnTo>
                          <a:pt x="118" y="6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4" name="Freeform 45"/>
                  <p:cNvSpPr>
                    <a:spLocks/>
                  </p:cNvSpPr>
                  <p:nvPr/>
                </p:nvSpPr>
                <p:spPr bwMode="auto">
                  <a:xfrm>
                    <a:off x="1811349" y="1798644"/>
                    <a:ext cx="42863" cy="10160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5" y="0"/>
                      </a:cxn>
                      <a:cxn ang="0">
                        <a:pos x="27" y="11"/>
                      </a:cxn>
                      <a:cxn ang="0">
                        <a:pos x="0" y="39"/>
                      </a:cxn>
                      <a:cxn ang="0">
                        <a:pos x="27" y="39"/>
                      </a:cxn>
                      <a:cxn ang="0">
                        <a:pos x="15" y="39"/>
                      </a:cxn>
                      <a:cxn ang="0">
                        <a:pos x="15" y="64"/>
                      </a:cxn>
                      <a:cxn ang="0">
                        <a:pos x="0" y="64"/>
                      </a:cxn>
                      <a:cxn ang="0">
                        <a:pos x="15" y="39"/>
                      </a:cxn>
                      <a:cxn ang="0">
                        <a:pos x="0" y="28"/>
                      </a:cxn>
                      <a:cxn ang="0">
                        <a:pos x="15" y="11"/>
                      </a:cxn>
                      <a:cxn ang="0">
                        <a:pos x="15" y="0"/>
                      </a:cxn>
                      <a:cxn ang="0">
                        <a:pos x="0" y="11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7" h="64">
                        <a:moveTo>
                          <a:pt x="0" y="0"/>
                        </a:moveTo>
                        <a:lnTo>
                          <a:pt x="15" y="0"/>
                        </a:lnTo>
                        <a:lnTo>
                          <a:pt x="27" y="11"/>
                        </a:lnTo>
                        <a:lnTo>
                          <a:pt x="0" y="39"/>
                        </a:lnTo>
                        <a:lnTo>
                          <a:pt x="27" y="39"/>
                        </a:lnTo>
                        <a:lnTo>
                          <a:pt x="15" y="39"/>
                        </a:lnTo>
                        <a:lnTo>
                          <a:pt x="15" y="64"/>
                        </a:lnTo>
                        <a:lnTo>
                          <a:pt x="0" y="64"/>
                        </a:lnTo>
                        <a:lnTo>
                          <a:pt x="15" y="39"/>
                        </a:lnTo>
                        <a:lnTo>
                          <a:pt x="0" y="28"/>
                        </a:lnTo>
                        <a:lnTo>
                          <a:pt x="15" y="11"/>
                        </a:lnTo>
                        <a:lnTo>
                          <a:pt x="15" y="0"/>
                        </a:lnTo>
                        <a:lnTo>
                          <a:pt x="0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5" name="Freeform 46"/>
                  <p:cNvSpPr>
                    <a:spLocks/>
                  </p:cNvSpPr>
                  <p:nvPr/>
                </p:nvSpPr>
                <p:spPr bwMode="auto">
                  <a:xfrm>
                    <a:off x="1811349" y="1798644"/>
                    <a:ext cx="42863" cy="10160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15" y="0"/>
                      </a:cxn>
                      <a:cxn ang="0">
                        <a:pos x="27" y="11"/>
                      </a:cxn>
                      <a:cxn ang="0">
                        <a:pos x="0" y="39"/>
                      </a:cxn>
                      <a:cxn ang="0">
                        <a:pos x="27" y="39"/>
                      </a:cxn>
                      <a:cxn ang="0">
                        <a:pos x="15" y="39"/>
                      </a:cxn>
                      <a:cxn ang="0">
                        <a:pos x="15" y="64"/>
                      </a:cxn>
                      <a:cxn ang="0">
                        <a:pos x="0" y="64"/>
                      </a:cxn>
                      <a:cxn ang="0">
                        <a:pos x="15" y="39"/>
                      </a:cxn>
                      <a:cxn ang="0">
                        <a:pos x="0" y="28"/>
                      </a:cxn>
                      <a:cxn ang="0">
                        <a:pos x="15" y="11"/>
                      </a:cxn>
                      <a:cxn ang="0">
                        <a:pos x="15" y="0"/>
                      </a:cxn>
                      <a:cxn ang="0">
                        <a:pos x="0" y="11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27" h="64">
                        <a:moveTo>
                          <a:pt x="0" y="0"/>
                        </a:moveTo>
                        <a:lnTo>
                          <a:pt x="15" y="0"/>
                        </a:lnTo>
                        <a:lnTo>
                          <a:pt x="27" y="11"/>
                        </a:lnTo>
                        <a:lnTo>
                          <a:pt x="0" y="39"/>
                        </a:lnTo>
                        <a:lnTo>
                          <a:pt x="27" y="39"/>
                        </a:lnTo>
                        <a:lnTo>
                          <a:pt x="15" y="39"/>
                        </a:lnTo>
                        <a:lnTo>
                          <a:pt x="15" y="64"/>
                        </a:lnTo>
                        <a:lnTo>
                          <a:pt x="0" y="64"/>
                        </a:lnTo>
                        <a:lnTo>
                          <a:pt x="15" y="39"/>
                        </a:lnTo>
                        <a:lnTo>
                          <a:pt x="0" y="28"/>
                        </a:lnTo>
                        <a:lnTo>
                          <a:pt x="15" y="11"/>
                        </a:lnTo>
                        <a:lnTo>
                          <a:pt x="15" y="0"/>
                        </a:lnTo>
                        <a:lnTo>
                          <a:pt x="0" y="1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42" name="Freeform 244"/>
                  <p:cNvSpPr>
                    <a:spLocks/>
                  </p:cNvSpPr>
                  <p:nvPr/>
                </p:nvSpPr>
                <p:spPr bwMode="auto">
                  <a:xfrm>
                    <a:off x="1062038" y="1079507"/>
                    <a:ext cx="1866902" cy="1149357"/>
                  </a:xfrm>
                  <a:custGeom>
                    <a:avLst/>
                    <a:gdLst/>
                    <a:ahLst/>
                    <a:cxnLst>
                      <a:cxn ang="0">
                        <a:pos x="934" y="594"/>
                      </a:cxn>
                      <a:cxn ang="0">
                        <a:pos x="857" y="648"/>
                      </a:cxn>
                      <a:cxn ang="0">
                        <a:pos x="756" y="673"/>
                      </a:cxn>
                      <a:cxn ang="0">
                        <a:pos x="716" y="684"/>
                      </a:cxn>
                      <a:cxn ang="0">
                        <a:pos x="636" y="724"/>
                      </a:cxn>
                      <a:cxn ang="0">
                        <a:pos x="691" y="630"/>
                      </a:cxn>
                      <a:cxn ang="0">
                        <a:pos x="716" y="618"/>
                      </a:cxn>
                      <a:cxn ang="0">
                        <a:pos x="649" y="568"/>
                      </a:cxn>
                      <a:cxn ang="0">
                        <a:pos x="581" y="568"/>
                      </a:cxn>
                      <a:cxn ang="0">
                        <a:pos x="517" y="539"/>
                      </a:cxn>
                      <a:cxn ang="0">
                        <a:pos x="42" y="517"/>
                      </a:cxn>
                      <a:cxn ang="0">
                        <a:pos x="21" y="464"/>
                      </a:cxn>
                      <a:cxn ang="0">
                        <a:pos x="64" y="390"/>
                      </a:cxn>
                      <a:cxn ang="0">
                        <a:pos x="64" y="297"/>
                      </a:cxn>
                      <a:cxn ang="0">
                        <a:pos x="21" y="282"/>
                      </a:cxn>
                      <a:cxn ang="0">
                        <a:pos x="254" y="105"/>
                      </a:cxn>
                      <a:cxn ang="0">
                        <a:pos x="360" y="79"/>
                      </a:cxn>
                      <a:cxn ang="0">
                        <a:pos x="395" y="90"/>
                      </a:cxn>
                      <a:cxn ang="0">
                        <a:pos x="471" y="79"/>
                      </a:cxn>
                      <a:cxn ang="0">
                        <a:pos x="539" y="116"/>
                      </a:cxn>
                      <a:cxn ang="0">
                        <a:pos x="581" y="116"/>
                      </a:cxn>
                      <a:cxn ang="0">
                        <a:pos x="603" y="116"/>
                      </a:cxn>
                      <a:cxn ang="0">
                        <a:pos x="691" y="126"/>
                      </a:cxn>
                      <a:cxn ang="0">
                        <a:pos x="735" y="105"/>
                      </a:cxn>
                      <a:cxn ang="0">
                        <a:pos x="790" y="105"/>
                      </a:cxn>
                      <a:cxn ang="0">
                        <a:pos x="768" y="126"/>
                      </a:cxn>
                      <a:cxn ang="0">
                        <a:pos x="802" y="79"/>
                      </a:cxn>
                      <a:cxn ang="0">
                        <a:pos x="878" y="14"/>
                      </a:cxn>
                      <a:cxn ang="0">
                        <a:pos x="900" y="25"/>
                      </a:cxn>
                      <a:cxn ang="0">
                        <a:pos x="857" y="40"/>
                      </a:cxn>
                      <a:cxn ang="0">
                        <a:pos x="857" y="90"/>
                      </a:cxn>
                      <a:cxn ang="0">
                        <a:pos x="887" y="105"/>
                      </a:cxn>
                      <a:cxn ang="0">
                        <a:pos x="925" y="116"/>
                      </a:cxn>
                      <a:cxn ang="0">
                        <a:pos x="989" y="90"/>
                      </a:cxn>
                      <a:cxn ang="0">
                        <a:pos x="955" y="145"/>
                      </a:cxn>
                      <a:cxn ang="0">
                        <a:pos x="878" y="155"/>
                      </a:cxn>
                      <a:cxn ang="0">
                        <a:pos x="790" y="206"/>
                      </a:cxn>
                      <a:cxn ang="0">
                        <a:pos x="725" y="246"/>
                      </a:cxn>
                      <a:cxn ang="0">
                        <a:pos x="649" y="325"/>
                      </a:cxn>
                      <a:cxn ang="0">
                        <a:pos x="679" y="362"/>
                      </a:cxn>
                      <a:cxn ang="0">
                        <a:pos x="756" y="452"/>
                      </a:cxn>
                      <a:cxn ang="0">
                        <a:pos x="823" y="416"/>
                      </a:cxn>
                      <a:cxn ang="0">
                        <a:pos x="887" y="325"/>
                      </a:cxn>
                      <a:cxn ang="0">
                        <a:pos x="934" y="246"/>
                      </a:cxn>
                      <a:cxn ang="0">
                        <a:pos x="1019" y="260"/>
                      </a:cxn>
                      <a:cxn ang="0">
                        <a:pos x="1031" y="311"/>
                      </a:cxn>
                      <a:cxn ang="0">
                        <a:pos x="1086" y="297"/>
                      </a:cxn>
                      <a:cxn ang="0">
                        <a:pos x="1108" y="373"/>
                      </a:cxn>
                      <a:cxn ang="0">
                        <a:pos x="1141" y="402"/>
                      </a:cxn>
                      <a:cxn ang="0">
                        <a:pos x="1141" y="426"/>
                      </a:cxn>
                      <a:cxn ang="0">
                        <a:pos x="1176" y="438"/>
                      </a:cxn>
                      <a:cxn ang="0">
                        <a:pos x="1086" y="517"/>
                      </a:cxn>
                      <a:cxn ang="0">
                        <a:pos x="964" y="539"/>
                      </a:cxn>
                      <a:cxn ang="0">
                        <a:pos x="878" y="594"/>
                      </a:cxn>
                      <a:cxn ang="0">
                        <a:pos x="1010" y="557"/>
                      </a:cxn>
                      <a:cxn ang="0">
                        <a:pos x="989" y="582"/>
                      </a:cxn>
                      <a:cxn ang="0">
                        <a:pos x="1031" y="618"/>
                      </a:cxn>
                      <a:cxn ang="0">
                        <a:pos x="1056" y="618"/>
                      </a:cxn>
                      <a:cxn ang="0">
                        <a:pos x="942" y="684"/>
                      </a:cxn>
                      <a:cxn ang="0">
                        <a:pos x="964" y="630"/>
                      </a:cxn>
                    </a:cxnLst>
                    <a:rect l="0" t="0" r="r" b="b"/>
                    <a:pathLst>
                      <a:path w="1176" h="724">
                        <a:moveTo>
                          <a:pt x="934" y="630"/>
                        </a:moveTo>
                        <a:lnTo>
                          <a:pt x="925" y="630"/>
                        </a:lnTo>
                        <a:lnTo>
                          <a:pt x="934" y="594"/>
                        </a:lnTo>
                        <a:lnTo>
                          <a:pt x="909" y="582"/>
                        </a:lnTo>
                        <a:lnTo>
                          <a:pt x="878" y="630"/>
                        </a:lnTo>
                        <a:lnTo>
                          <a:pt x="857" y="648"/>
                        </a:lnTo>
                        <a:lnTo>
                          <a:pt x="802" y="648"/>
                        </a:lnTo>
                        <a:lnTo>
                          <a:pt x="780" y="659"/>
                        </a:lnTo>
                        <a:lnTo>
                          <a:pt x="756" y="673"/>
                        </a:lnTo>
                        <a:lnTo>
                          <a:pt x="716" y="673"/>
                        </a:lnTo>
                        <a:lnTo>
                          <a:pt x="701" y="684"/>
                        </a:lnTo>
                        <a:lnTo>
                          <a:pt x="716" y="684"/>
                        </a:lnTo>
                        <a:lnTo>
                          <a:pt x="725" y="695"/>
                        </a:lnTo>
                        <a:lnTo>
                          <a:pt x="670" y="695"/>
                        </a:lnTo>
                        <a:lnTo>
                          <a:pt x="636" y="724"/>
                        </a:lnTo>
                        <a:lnTo>
                          <a:pt x="658" y="684"/>
                        </a:lnTo>
                        <a:lnTo>
                          <a:pt x="670" y="684"/>
                        </a:lnTo>
                        <a:lnTo>
                          <a:pt x="691" y="630"/>
                        </a:lnTo>
                        <a:lnTo>
                          <a:pt x="716" y="659"/>
                        </a:lnTo>
                        <a:lnTo>
                          <a:pt x="725" y="648"/>
                        </a:lnTo>
                        <a:lnTo>
                          <a:pt x="716" y="618"/>
                        </a:lnTo>
                        <a:lnTo>
                          <a:pt x="658" y="608"/>
                        </a:lnTo>
                        <a:lnTo>
                          <a:pt x="670" y="568"/>
                        </a:lnTo>
                        <a:lnTo>
                          <a:pt x="649" y="568"/>
                        </a:lnTo>
                        <a:lnTo>
                          <a:pt x="649" y="557"/>
                        </a:lnTo>
                        <a:lnTo>
                          <a:pt x="624" y="539"/>
                        </a:lnTo>
                        <a:lnTo>
                          <a:pt x="581" y="568"/>
                        </a:lnTo>
                        <a:lnTo>
                          <a:pt x="594" y="568"/>
                        </a:lnTo>
                        <a:lnTo>
                          <a:pt x="526" y="557"/>
                        </a:lnTo>
                        <a:lnTo>
                          <a:pt x="517" y="539"/>
                        </a:lnTo>
                        <a:lnTo>
                          <a:pt x="501" y="539"/>
                        </a:lnTo>
                        <a:lnTo>
                          <a:pt x="64" y="539"/>
                        </a:lnTo>
                        <a:lnTo>
                          <a:pt x="42" y="517"/>
                        </a:lnTo>
                        <a:lnTo>
                          <a:pt x="21" y="492"/>
                        </a:lnTo>
                        <a:lnTo>
                          <a:pt x="33" y="464"/>
                        </a:lnTo>
                        <a:lnTo>
                          <a:pt x="21" y="464"/>
                        </a:lnTo>
                        <a:lnTo>
                          <a:pt x="21" y="426"/>
                        </a:lnTo>
                        <a:lnTo>
                          <a:pt x="54" y="416"/>
                        </a:lnTo>
                        <a:lnTo>
                          <a:pt x="64" y="390"/>
                        </a:lnTo>
                        <a:lnTo>
                          <a:pt x="54" y="373"/>
                        </a:lnTo>
                        <a:lnTo>
                          <a:pt x="64" y="325"/>
                        </a:lnTo>
                        <a:lnTo>
                          <a:pt x="64" y="297"/>
                        </a:lnTo>
                        <a:lnTo>
                          <a:pt x="21" y="311"/>
                        </a:lnTo>
                        <a:lnTo>
                          <a:pt x="9" y="297"/>
                        </a:lnTo>
                        <a:lnTo>
                          <a:pt x="21" y="282"/>
                        </a:lnTo>
                        <a:lnTo>
                          <a:pt x="0" y="282"/>
                        </a:lnTo>
                        <a:lnTo>
                          <a:pt x="208" y="90"/>
                        </a:lnTo>
                        <a:lnTo>
                          <a:pt x="254" y="105"/>
                        </a:lnTo>
                        <a:lnTo>
                          <a:pt x="272" y="90"/>
                        </a:lnTo>
                        <a:lnTo>
                          <a:pt x="293" y="90"/>
                        </a:lnTo>
                        <a:lnTo>
                          <a:pt x="360" y="79"/>
                        </a:lnTo>
                        <a:lnTo>
                          <a:pt x="395" y="69"/>
                        </a:lnTo>
                        <a:lnTo>
                          <a:pt x="407" y="79"/>
                        </a:lnTo>
                        <a:lnTo>
                          <a:pt x="395" y="90"/>
                        </a:lnTo>
                        <a:lnTo>
                          <a:pt x="425" y="90"/>
                        </a:lnTo>
                        <a:lnTo>
                          <a:pt x="450" y="79"/>
                        </a:lnTo>
                        <a:lnTo>
                          <a:pt x="471" y="79"/>
                        </a:lnTo>
                        <a:lnTo>
                          <a:pt x="483" y="90"/>
                        </a:lnTo>
                        <a:lnTo>
                          <a:pt x="539" y="105"/>
                        </a:lnTo>
                        <a:lnTo>
                          <a:pt x="539" y="116"/>
                        </a:lnTo>
                        <a:lnTo>
                          <a:pt x="501" y="126"/>
                        </a:lnTo>
                        <a:lnTo>
                          <a:pt x="539" y="126"/>
                        </a:lnTo>
                        <a:lnTo>
                          <a:pt x="581" y="116"/>
                        </a:lnTo>
                        <a:lnTo>
                          <a:pt x="603" y="126"/>
                        </a:lnTo>
                        <a:lnTo>
                          <a:pt x="614" y="116"/>
                        </a:lnTo>
                        <a:lnTo>
                          <a:pt x="603" y="116"/>
                        </a:lnTo>
                        <a:lnTo>
                          <a:pt x="658" y="105"/>
                        </a:lnTo>
                        <a:lnTo>
                          <a:pt x="658" y="116"/>
                        </a:lnTo>
                        <a:lnTo>
                          <a:pt x="691" y="126"/>
                        </a:lnTo>
                        <a:lnTo>
                          <a:pt x="725" y="126"/>
                        </a:lnTo>
                        <a:lnTo>
                          <a:pt x="756" y="105"/>
                        </a:lnTo>
                        <a:lnTo>
                          <a:pt x="735" y="105"/>
                        </a:lnTo>
                        <a:lnTo>
                          <a:pt x="780" y="79"/>
                        </a:lnTo>
                        <a:lnTo>
                          <a:pt x="790" y="90"/>
                        </a:lnTo>
                        <a:lnTo>
                          <a:pt x="790" y="105"/>
                        </a:lnTo>
                        <a:lnTo>
                          <a:pt x="768" y="116"/>
                        </a:lnTo>
                        <a:lnTo>
                          <a:pt x="756" y="126"/>
                        </a:lnTo>
                        <a:lnTo>
                          <a:pt x="768" y="126"/>
                        </a:lnTo>
                        <a:lnTo>
                          <a:pt x="802" y="105"/>
                        </a:lnTo>
                        <a:lnTo>
                          <a:pt x="823" y="90"/>
                        </a:lnTo>
                        <a:lnTo>
                          <a:pt x="802" y="79"/>
                        </a:lnTo>
                        <a:lnTo>
                          <a:pt x="802" y="69"/>
                        </a:lnTo>
                        <a:lnTo>
                          <a:pt x="845" y="40"/>
                        </a:lnTo>
                        <a:lnTo>
                          <a:pt x="878" y="14"/>
                        </a:lnTo>
                        <a:lnTo>
                          <a:pt x="909" y="0"/>
                        </a:lnTo>
                        <a:lnTo>
                          <a:pt x="942" y="0"/>
                        </a:lnTo>
                        <a:lnTo>
                          <a:pt x="900" y="25"/>
                        </a:lnTo>
                        <a:lnTo>
                          <a:pt x="878" y="25"/>
                        </a:lnTo>
                        <a:lnTo>
                          <a:pt x="878" y="40"/>
                        </a:lnTo>
                        <a:lnTo>
                          <a:pt x="857" y="40"/>
                        </a:lnTo>
                        <a:lnTo>
                          <a:pt x="866" y="79"/>
                        </a:lnTo>
                        <a:lnTo>
                          <a:pt x="845" y="79"/>
                        </a:lnTo>
                        <a:lnTo>
                          <a:pt x="857" y="90"/>
                        </a:lnTo>
                        <a:lnTo>
                          <a:pt x="866" y="105"/>
                        </a:lnTo>
                        <a:lnTo>
                          <a:pt x="887" y="90"/>
                        </a:lnTo>
                        <a:lnTo>
                          <a:pt x="887" y="105"/>
                        </a:lnTo>
                        <a:lnTo>
                          <a:pt x="878" y="126"/>
                        </a:lnTo>
                        <a:lnTo>
                          <a:pt x="878" y="145"/>
                        </a:lnTo>
                        <a:lnTo>
                          <a:pt x="925" y="116"/>
                        </a:lnTo>
                        <a:lnTo>
                          <a:pt x="942" y="79"/>
                        </a:lnTo>
                        <a:lnTo>
                          <a:pt x="976" y="90"/>
                        </a:lnTo>
                        <a:lnTo>
                          <a:pt x="989" y="90"/>
                        </a:lnTo>
                        <a:lnTo>
                          <a:pt x="955" y="126"/>
                        </a:lnTo>
                        <a:lnTo>
                          <a:pt x="964" y="126"/>
                        </a:lnTo>
                        <a:lnTo>
                          <a:pt x="955" y="145"/>
                        </a:lnTo>
                        <a:lnTo>
                          <a:pt x="909" y="155"/>
                        </a:lnTo>
                        <a:lnTo>
                          <a:pt x="887" y="155"/>
                        </a:lnTo>
                        <a:lnTo>
                          <a:pt x="878" y="155"/>
                        </a:lnTo>
                        <a:lnTo>
                          <a:pt x="845" y="181"/>
                        </a:lnTo>
                        <a:lnTo>
                          <a:pt x="810" y="206"/>
                        </a:lnTo>
                        <a:lnTo>
                          <a:pt x="790" y="206"/>
                        </a:lnTo>
                        <a:lnTo>
                          <a:pt x="768" y="235"/>
                        </a:lnTo>
                        <a:lnTo>
                          <a:pt x="735" y="235"/>
                        </a:lnTo>
                        <a:lnTo>
                          <a:pt x="725" y="246"/>
                        </a:lnTo>
                        <a:lnTo>
                          <a:pt x="691" y="272"/>
                        </a:lnTo>
                        <a:lnTo>
                          <a:pt x="649" y="311"/>
                        </a:lnTo>
                        <a:lnTo>
                          <a:pt x="649" y="325"/>
                        </a:lnTo>
                        <a:lnTo>
                          <a:pt x="670" y="325"/>
                        </a:lnTo>
                        <a:lnTo>
                          <a:pt x="658" y="362"/>
                        </a:lnTo>
                        <a:lnTo>
                          <a:pt x="679" y="362"/>
                        </a:lnTo>
                        <a:lnTo>
                          <a:pt x="746" y="402"/>
                        </a:lnTo>
                        <a:lnTo>
                          <a:pt x="790" y="416"/>
                        </a:lnTo>
                        <a:lnTo>
                          <a:pt x="756" y="452"/>
                        </a:lnTo>
                        <a:lnTo>
                          <a:pt x="780" y="492"/>
                        </a:lnTo>
                        <a:lnTo>
                          <a:pt x="810" y="481"/>
                        </a:lnTo>
                        <a:lnTo>
                          <a:pt x="823" y="416"/>
                        </a:lnTo>
                        <a:lnTo>
                          <a:pt x="878" y="390"/>
                        </a:lnTo>
                        <a:lnTo>
                          <a:pt x="900" y="337"/>
                        </a:lnTo>
                        <a:lnTo>
                          <a:pt x="887" y="325"/>
                        </a:lnTo>
                        <a:lnTo>
                          <a:pt x="909" y="297"/>
                        </a:lnTo>
                        <a:lnTo>
                          <a:pt x="925" y="272"/>
                        </a:lnTo>
                        <a:lnTo>
                          <a:pt x="934" y="246"/>
                        </a:lnTo>
                        <a:lnTo>
                          <a:pt x="955" y="235"/>
                        </a:lnTo>
                        <a:lnTo>
                          <a:pt x="1001" y="246"/>
                        </a:lnTo>
                        <a:lnTo>
                          <a:pt x="1019" y="260"/>
                        </a:lnTo>
                        <a:lnTo>
                          <a:pt x="1019" y="272"/>
                        </a:lnTo>
                        <a:lnTo>
                          <a:pt x="1041" y="272"/>
                        </a:lnTo>
                        <a:lnTo>
                          <a:pt x="1031" y="311"/>
                        </a:lnTo>
                        <a:lnTo>
                          <a:pt x="1041" y="337"/>
                        </a:lnTo>
                        <a:lnTo>
                          <a:pt x="1086" y="311"/>
                        </a:lnTo>
                        <a:lnTo>
                          <a:pt x="1086" y="297"/>
                        </a:lnTo>
                        <a:lnTo>
                          <a:pt x="1108" y="282"/>
                        </a:lnTo>
                        <a:lnTo>
                          <a:pt x="1132" y="362"/>
                        </a:lnTo>
                        <a:lnTo>
                          <a:pt x="1108" y="373"/>
                        </a:lnTo>
                        <a:lnTo>
                          <a:pt x="1132" y="390"/>
                        </a:lnTo>
                        <a:lnTo>
                          <a:pt x="1117" y="402"/>
                        </a:lnTo>
                        <a:lnTo>
                          <a:pt x="1141" y="402"/>
                        </a:lnTo>
                        <a:lnTo>
                          <a:pt x="1141" y="416"/>
                        </a:lnTo>
                        <a:lnTo>
                          <a:pt x="1163" y="416"/>
                        </a:lnTo>
                        <a:lnTo>
                          <a:pt x="1141" y="426"/>
                        </a:lnTo>
                        <a:lnTo>
                          <a:pt x="1163" y="426"/>
                        </a:lnTo>
                        <a:lnTo>
                          <a:pt x="1163" y="438"/>
                        </a:lnTo>
                        <a:lnTo>
                          <a:pt x="1176" y="438"/>
                        </a:lnTo>
                        <a:lnTo>
                          <a:pt x="1176" y="481"/>
                        </a:lnTo>
                        <a:lnTo>
                          <a:pt x="1117" y="492"/>
                        </a:lnTo>
                        <a:lnTo>
                          <a:pt x="1086" y="517"/>
                        </a:lnTo>
                        <a:lnTo>
                          <a:pt x="1019" y="517"/>
                        </a:lnTo>
                        <a:lnTo>
                          <a:pt x="976" y="517"/>
                        </a:lnTo>
                        <a:lnTo>
                          <a:pt x="964" y="539"/>
                        </a:lnTo>
                        <a:lnTo>
                          <a:pt x="955" y="539"/>
                        </a:lnTo>
                        <a:lnTo>
                          <a:pt x="925" y="557"/>
                        </a:lnTo>
                        <a:lnTo>
                          <a:pt x="878" y="594"/>
                        </a:lnTo>
                        <a:lnTo>
                          <a:pt x="934" y="557"/>
                        </a:lnTo>
                        <a:lnTo>
                          <a:pt x="1001" y="539"/>
                        </a:lnTo>
                        <a:lnTo>
                          <a:pt x="1010" y="557"/>
                        </a:lnTo>
                        <a:lnTo>
                          <a:pt x="964" y="568"/>
                        </a:lnTo>
                        <a:lnTo>
                          <a:pt x="976" y="582"/>
                        </a:lnTo>
                        <a:lnTo>
                          <a:pt x="989" y="582"/>
                        </a:lnTo>
                        <a:lnTo>
                          <a:pt x="976" y="608"/>
                        </a:lnTo>
                        <a:lnTo>
                          <a:pt x="1001" y="618"/>
                        </a:lnTo>
                        <a:lnTo>
                          <a:pt x="1031" y="618"/>
                        </a:lnTo>
                        <a:lnTo>
                          <a:pt x="1056" y="594"/>
                        </a:lnTo>
                        <a:lnTo>
                          <a:pt x="1056" y="608"/>
                        </a:lnTo>
                        <a:lnTo>
                          <a:pt x="1056" y="618"/>
                        </a:lnTo>
                        <a:lnTo>
                          <a:pt x="1031" y="630"/>
                        </a:lnTo>
                        <a:lnTo>
                          <a:pt x="976" y="659"/>
                        </a:lnTo>
                        <a:lnTo>
                          <a:pt x="942" y="684"/>
                        </a:lnTo>
                        <a:lnTo>
                          <a:pt x="942" y="659"/>
                        </a:lnTo>
                        <a:lnTo>
                          <a:pt x="976" y="630"/>
                        </a:lnTo>
                        <a:lnTo>
                          <a:pt x="964" y="630"/>
                        </a:lnTo>
                        <a:lnTo>
                          <a:pt x="976" y="630"/>
                        </a:lnTo>
                        <a:lnTo>
                          <a:pt x="934" y="63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44" name="Freeform 246"/>
                  <p:cNvSpPr>
                    <a:spLocks/>
                  </p:cNvSpPr>
                  <p:nvPr/>
                </p:nvSpPr>
                <p:spPr bwMode="auto">
                  <a:xfrm>
                    <a:off x="276225" y="1165233"/>
                    <a:ext cx="1116014" cy="593729"/>
                  </a:xfrm>
                  <a:custGeom>
                    <a:avLst/>
                    <a:gdLst/>
                    <a:ahLst/>
                    <a:cxnLst>
                      <a:cxn ang="0">
                        <a:pos x="703" y="36"/>
                      </a:cxn>
                      <a:cxn ang="0">
                        <a:pos x="580" y="14"/>
                      </a:cxn>
                      <a:cxn ang="0">
                        <a:pos x="549" y="0"/>
                      </a:cxn>
                      <a:cxn ang="0">
                        <a:pos x="440" y="24"/>
                      </a:cxn>
                      <a:cxn ang="0">
                        <a:pos x="341" y="50"/>
                      </a:cxn>
                      <a:cxn ang="0">
                        <a:pos x="341" y="72"/>
                      </a:cxn>
                      <a:cxn ang="0">
                        <a:pos x="341" y="101"/>
                      </a:cxn>
                      <a:cxn ang="0">
                        <a:pos x="305" y="101"/>
                      </a:cxn>
                      <a:cxn ang="0">
                        <a:pos x="228" y="115"/>
                      </a:cxn>
                      <a:cxn ang="0">
                        <a:pos x="228" y="141"/>
                      </a:cxn>
                      <a:cxn ang="0">
                        <a:pos x="305" y="127"/>
                      </a:cxn>
                      <a:cxn ang="0">
                        <a:pos x="207" y="180"/>
                      </a:cxn>
                      <a:cxn ang="0">
                        <a:pos x="142" y="242"/>
                      </a:cxn>
                      <a:cxn ang="0">
                        <a:pos x="152" y="271"/>
                      </a:cxn>
                      <a:cxn ang="0">
                        <a:pos x="207" y="271"/>
                      </a:cxn>
                      <a:cxn ang="0">
                        <a:pos x="0" y="374"/>
                      </a:cxn>
                      <a:cxn ang="0">
                        <a:pos x="189" y="307"/>
                      </a:cxn>
                      <a:cxn ang="0">
                        <a:pos x="274" y="271"/>
                      </a:cxn>
                      <a:cxn ang="0">
                        <a:pos x="305" y="257"/>
                      </a:cxn>
                      <a:cxn ang="0">
                        <a:pos x="396" y="216"/>
                      </a:cxn>
                      <a:cxn ang="0">
                        <a:pos x="440" y="242"/>
                      </a:cxn>
                      <a:cxn ang="0">
                        <a:pos x="504" y="242"/>
                      </a:cxn>
                      <a:cxn ang="0">
                        <a:pos x="516" y="283"/>
                      </a:cxn>
                      <a:cxn ang="0">
                        <a:pos x="516" y="307"/>
                      </a:cxn>
                      <a:cxn ang="0">
                        <a:pos x="537" y="307"/>
                      </a:cxn>
                      <a:cxn ang="0">
                        <a:pos x="516" y="307"/>
                      </a:cxn>
                      <a:cxn ang="0">
                        <a:pos x="516" y="319"/>
                      </a:cxn>
                      <a:cxn ang="0">
                        <a:pos x="516" y="362"/>
                      </a:cxn>
                      <a:cxn ang="0">
                        <a:pos x="537" y="336"/>
                      </a:cxn>
                      <a:cxn ang="0">
                        <a:pos x="528" y="362"/>
                      </a:cxn>
                      <a:cxn ang="0">
                        <a:pos x="549" y="362"/>
                      </a:cxn>
                      <a:cxn ang="0">
                        <a:pos x="549" y="319"/>
                      </a:cxn>
                      <a:cxn ang="0">
                        <a:pos x="559" y="242"/>
                      </a:cxn>
                      <a:cxn ang="0">
                        <a:pos x="504" y="242"/>
                      </a:cxn>
                      <a:cxn ang="0">
                        <a:pos x="494" y="228"/>
                      </a:cxn>
                    </a:cxnLst>
                    <a:rect l="0" t="0" r="r" b="b"/>
                    <a:pathLst>
                      <a:path w="703" h="374">
                        <a:moveTo>
                          <a:pt x="494" y="228"/>
                        </a:moveTo>
                        <a:lnTo>
                          <a:pt x="703" y="36"/>
                        </a:lnTo>
                        <a:lnTo>
                          <a:pt x="681" y="24"/>
                        </a:lnTo>
                        <a:lnTo>
                          <a:pt x="580" y="14"/>
                        </a:lnTo>
                        <a:lnTo>
                          <a:pt x="549" y="14"/>
                        </a:lnTo>
                        <a:lnTo>
                          <a:pt x="549" y="0"/>
                        </a:lnTo>
                        <a:lnTo>
                          <a:pt x="537" y="0"/>
                        </a:lnTo>
                        <a:lnTo>
                          <a:pt x="440" y="24"/>
                        </a:lnTo>
                        <a:lnTo>
                          <a:pt x="382" y="50"/>
                        </a:lnTo>
                        <a:lnTo>
                          <a:pt x="341" y="50"/>
                        </a:lnTo>
                        <a:lnTo>
                          <a:pt x="329" y="60"/>
                        </a:lnTo>
                        <a:lnTo>
                          <a:pt x="341" y="72"/>
                        </a:lnTo>
                        <a:lnTo>
                          <a:pt x="329" y="89"/>
                        </a:lnTo>
                        <a:lnTo>
                          <a:pt x="341" y="101"/>
                        </a:lnTo>
                        <a:lnTo>
                          <a:pt x="296" y="101"/>
                        </a:lnTo>
                        <a:lnTo>
                          <a:pt x="305" y="101"/>
                        </a:lnTo>
                        <a:lnTo>
                          <a:pt x="296" y="101"/>
                        </a:lnTo>
                        <a:lnTo>
                          <a:pt x="228" y="115"/>
                        </a:lnTo>
                        <a:lnTo>
                          <a:pt x="241" y="127"/>
                        </a:lnTo>
                        <a:lnTo>
                          <a:pt x="228" y="141"/>
                        </a:lnTo>
                        <a:lnTo>
                          <a:pt x="274" y="141"/>
                        </a:lnTo>
                        <a:lnTo>
                          <a:pt x="305" y="127"/>
                        </a:lnTo>
                        <a:lnTo>
                          <a:pt x="274" y="166"/>
                        </a:lnTo>
                        <a:lnTo>
                          <a:pt x="207" y="180"/>
                        </a:lnTo>
                        <a:lnTo>
                          <a:pt x="152" y="206"/>
                        </a:lnTo>
                        <a:lnTo>
                          <a:pt x="142" y="242"/>
                        </a:lnTo>
                        <a:lnTo>
                          <a:pt x="173" y="242"/>
                        </a:lnTo>
                        <a:lnTo>
                          <a:pt x="152" y="271"/>
                        </a:lnTo>
                        <a:lnTo>
                          <a:pt x="189" y="271"/>
                        </a:lnTo>
                        <a:lnTo>
                          <a:pt x="207" y="271"/>
                        </a:lnTo>
                        <a:lnTo>
                          <a:pt x="189" y="293"/>
                        </a:lnTo>
                        <a:lnTo>
                          <a:pt x="0" y="374"/>
                        </a:lnTo>
                        <a:lnTo>
                          <a:pt x="133" y="336"/>
                        </a:lnTo>
                        <a:lnTo>
                          <a:pt x="189" y="307"/>
                        </a:lnTo>
                        <a:lnTo>
                          <a:pt x="265" y="271"/>
                        </a:lnTo>
                        <a:lnTo>
                          <a:pt x="274" y="271"/>
                        </a:lnTo>
                        <a:lnTo>
                          <a:pt x="274" y="257"/>
                        </a:lnTo>
                        <a:lnTo>
                          <a:pt x="305" y="257"/>
                        </a:lnTo>
                        <a:lnTo>
                          <a:pt x="360" y="242"/>
                        </a:lnTo>
                        <a:lnTo>
                          <a:pt x="396" y="216"/>
                        </a:lnTo>
                        <a:lnTo>
                          <a:pt x="418" y="216"/>
                        </a:lnTo>
                        <a:lnTo>
                          <a:pt x="440" y="242"/>
                        </a:lnTo>
                        <a:lnTo>
                          <a:pt x="482" y="242"/>
                        </a:lnTo>
                        <a:lnTo>
                          <a:pt x="504" y="242"/>
                        </a:lnTo>
                        <a:lnTo>
                          <a:pt x="494" y="257"/>
                        </a:lnTo>
                        <a:lnTo>
                          <a:pt x="516" y="283"/>
                        </a:lnTo>
                        <a:lnTo>
                          <a:pt x="528" y="283"/>
                        </a:lnTo>
                        <a:lnTo>
                          <a:pt x="516" y="307"/>
                        </a:lnTo>
                        <a:lnTo>
                          <a:pt x="537" y="293"/>
                        </a:lnTo>
                        <a:lnTo>
                          <a:pt x="537" y="307"/>
                        </a:lnTo>
                        <a:lnTo>
                          <a:pt x="528" y="307"/>
                        </a:lnTo>
                        <a:lnTo>
                          <a:pt x="516" y="307"/>
                        </a:lnTo>
                        <a:lnTo>
                          <a:pt x="504" y="319"/>
                        </a:lnTo>
                        <a:lnTo>
                          <a:pt x="516" y="319"/>
                        </a:lnTo>
                        <a:lnTo>
                          <a:pt x="504" y="348"/>
                        </a:lnTo>
                        <a:lnTo>
                          <a:pt x="516" y="362"/>
                        </a:lnTo>
                        <a:lnTo>
                          <a:pt x="528" y="319"/>
                        </a:lnTo>
                        <a:lnTo>
                          <a:pt x="537" y="336"/>
                        </a:lnTo>
                        <a:lnTo>
                          <a:pt x="528" y="336"/>
                        </a:lnTo>
                        <a:lnTo>
                          <a:pt x="528" y="362"/>
                        </a:lnTo>
                        <a:lnTo>
                          <a:pt x="537" y="362"/>
                        </a:lnTo>
                        <a:lnTo>
                          <a:pt x="549" y="362"/>
                        </a:lnTo>
                        <a:lnTo>
                          <a:pt x="559" y="336"/>
                        </a:lnTo>
                        <a:lnTo>
                          <a:pt x="549" y="319"/>
                        </a:lnTo>
                        <a:lnTo>
                          <a:pt x="559" y="271"/>
                        </a:lnTo>
                        <a:lnTo>
                          <a:pt x="559" y="242"/>
                        </a:lnTo>
                        <a:lnTo>
                          <a:pt x="516" y="257"/>
                        </a:lnTo>
                        <a:lnTo>
                          <a:pt x="504" y="242"/>
                        </a:lnTo>
                        <a:lnTo>
                          <a:pt x="516" y="228"/>
                        </a:lnTo>
                        <a:lnTo>
                          <a:pt x="494" y="228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46" name="Freeform 248"/>
                  <p:cNvSpPr>
                    <a:spLocks/>
                  </p:cNvSpPr>
                  <p:nvPr/>
                </p:nvSpPr>
                <p:spPr bwMode="auto">
                  <a:xfrm>
                    <a:off x="1027113" y="2574942"/>
                    <a:ext cx="769938" cy="693742"/>
                  </a:xfrm>
                  <a:custGeom>
                    <a:avLst/>
                    <a:gdLst/>
                    <a:ahLst/>
                    <a:cxnLst>
                      <a:cxn ang="0">
                        <a:pos x="43" y="0"/>
                      </a:cxn>
                      <a:cxn ang="0">
                        <a:pos x="186" y="25"/>
                      </a:cxn>
                      <a:cxn ang="0">
                        <a:pos x="199" y="64"/>
                      </a:cxn>
                      <a:cxn ang="0">
                        <a:pos x="218" y="90"/>
                      </a:cxn>
                      <a:cxn ang="0">
                        <a:pos x="254" y="79"/>
                      </a:cxn>
                      <a:cxn ang="0">
                        <a:pos x="307" y="165"/>
                      </a:cxn>
                      <a:cxn ang="0">
                        <a:pos x="285" y="245"/>
                      </a:cxn>
                      <a:cxn ang="0">
                        <a:pos x="331" y="346"/>
                      </a:cxn>
                      <a:cxn ang="0">
                        <a:pos x="383" y="346"/>
                      </a:cxn>
                      <a:cxn ang="0">
                        <a:pos x="383" y="335"/>
                      </a:cxn>
                      <a:cxn ang="0">
                        <a:pos x="417" y="281"/>
                      </a:cxn>
                      <a:cxn ang="0">
                        <a:pos x="485" y="270"/>
                      </a:cxn>
                      <a:cxn ang="0">
                        <a:pos x="447" y="360"/>
                      </a:cxn>
                      <a:cxn ang="0">
                        <a:pos x="429" y="360"/>
                      </a:cxn>
                      <a:cxn ang="0">
                        <a:pos x="383" y="375"/>
                      </a:cxn>
                      <a:cxn ang="0">
                        <a:pos x="383" y="401"/>
                      </a:cxn>
                      <a:cxn ang="0">
                        <a:pos x="331" y="401"/>
                      </a:cxn>
                      <a:cxn ang="0">
                        <a:pos x="285" y="411"/>
                      </a:cxn>
                      <a:cxn ang="0">
                        <a:pos x="208" y="375"/>
                      </a:cxn>
                      <a:cxn ang="0">
                        <a:pos x="163" y="346"/>
                      </a:cxn>
                      <a:cxn ang="0">
                        <a:pos x="131" y="299"/>
                      </a:cxn>
                      <a:cxn ang="0">
                        <a:pos x="141" y="245"/>
                      </a:cxn>
                      <a:cxn ang="0">
                        <a:pos x="86" y="165"/>
                      </a:cxn>
                      <a:cxn ang="0">
                        <a:pos x="76" y="129"/>
                      </a:cxn>
                      <a:cxn ang="0">
                        <a:pos x="64" y="90"/>
                      </a:cxn>
                      <a:cxn ang="0">
                        <a:pos x="55" y="25"/>
                      </a:cxn>
                      <a:cxn ang="0">
                        <a:pos x="21" y="64"/>
                      </a:cxn>
                      <a:cxn ang="0">
                        <a:pos x="64" y="209"/>
                      </a:cxn>
                      <a:cxn ang="0">
                        <a:pos x="64" y="245"/>
                      </a:cxn>
                      <a:cxn ang="0">
                        <a:pos x="31" y="191"/>
                      </a:cxn>
                      <a:cxn ang="0">
                        <a:pos x="43" y="155"/>
                      </a:cxn>
                      <a:cxn ang="0">
                        <a:pos x="0" y="115"/>
                      </a:cxn>
                      <a:cxn ang="0">
                        <a:pos x="21" y="10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85" h="437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98" y="43"/>
                        </a:lnTo>
                        <a:lnTo>
                          <a:pt x="186" y="25"/>
                        </a:lnTo>
                        <a:lnTo>
                          <a:pt x="199" y="54"/>
                        </a:lnTo>
                        <a:lnTo>
                          <a:pt x="199" y="64"/>
                        </a:lnTo>
                        <a:lnTo>
                          <a:pt x="208" y="90"/>
                        </a:lnTo>
                        <a:lnTo>
                          <a:pt x="218" y="90"/>
                        </a:lnTo>
                        <a:lnTo>
                          <a:pt x="230" y="64"/>
                        </a:lnTo>
                        <a:lnTo>
                          <a:pt x="254" y="79"/>
                        </a:lnTo>
                        <a:lnTo>
                          <a:pt x="276" y="155"/>
                        </a:lnTo>
                        <a:lnTo>
                          <a:pt x="307" y="165"/>
                        </a:lnTo>
                        <a:lnTo>
                          <a:pt x="294" y="209"/>
                        </a:lnTo>
                        <a:lnTo>
                          <a:pt x="285" y="245"/>
                        </a:lnTo>
                        <a:lnTo>
                          <a:pt x="307" y="320"/>
                        </a:lnTo>
                        <a:lnTo>
                          <a:pt x="331" y="346"/>
                        </a:lnTo>
                        <a:lnTo>
                          <a:pt x="371" y="346"/>
                        </a:lnTo>
                        <a:lnTo>
                          <a:pt x="383" y="346"/>
                        </a:lnTo>
                        <a:lnTo>
                          <a:pt x="395" y="346"/>
                        </a:lnTo>
                        <a:lnTo>
                          <a:pt x="383" y="335"/>
                        </a:lnTo>
                        <a:lnTo>
                          <a:pt x="408" y="320"/>
                        </a:lnTo>
                        <a:lnTo>
                          <a:pt x="417" y="281"/>
                        </a:lnTo>
                        <a:lnTo>
                          <a:pt x="463" y="270"/>
                        </a:lnTo>
                        <a:lnTo>
                          <a:pt x="485" y="270"/>
                        </a:lnTo>
                        <a:lnTo>
                          <a:pt x="447" y="346"/>
                        </a:lnTo>
                        <a:lnTo>
                          <a:pt x="447" y="360"/>
                        </a:lnTo>
                        <a:lnTo>
                          <a:pt x="439" y="346"/>
                        </a:lnTo>
                        <a:lnTo>
                          <a:pt x="429" y="360"/>
                        </a:lnTo>
                        <a:lnTo>
                          <a:pt x="395" y="360"/>
                        </a:lnTo>
                        <a:lnTo>
                          <a:pt x="383" y="375"/>
                        </a:lnTo>
                        <a:lnTo>
                          <a:pt x="395" y="401"/>
                        </a:lnTo>
                        <a:lnTo>
                          <a:pt x="383" y="401"/>
                        </a:lnTo>
                        <a:lnTo>
                          <a:pt x="362" y="437"/>
                        </a:lnTo>
                        <a:lnTo>
                          <a:pt x="331" y="401"/>
                        </a:lnTo>
                        <a:lnTo>
                          <a:pt x="307" y="401"/>
                        </a:lnTo>
                        <a:lnTo>
                          <a:pt x="285" y="411"/>
                        </a:lnTo>
                        <a:lnTo>
                          <a:pt x="263" y="401"/>
                        </a:lnTo>
                        <a:lnTo>
                          <a:pt x="208" y="375"/>
                        </a:lnTo>
                        <a:lnTo>
                          <a:pt x="199" y="360"/>
                        </a:lnTo>
                        <a:lnTo>
                          <a:pt x="163" y="346"/>
                        </a:lnTo>
                        <a:lnTo>
                          <a:pt x="141" y="310"/>
                        </a:lnTo>
                        <a:lnTo>
                          <a:pt x="131" y="299"/>
                        </a:lnTo>
                        <a:lnTo>
                          <a:pt x="153" y="270"/>
                        </a:lnTo>
                        <a:lnTo>
                          <a:pt x="141" y="245"/>
                        </a:lnTo>
                        <a:lnTo>
                          <a:pt x="107" y="179"/>
                        </a:lnTo>
                        <a:lnTo>
                          <a:pt x="86" y="165"/>
                        </a:lnTo>
                        <a:lnTo>
                          <a:pt x="98" y="155"/>
                        </a:lnTo>
                        <a:lnTo>
                          <a:pt x="76" y="129"/>
                        </a:lnTo>
                        <a:lnTo>
                          <a:pt x="76" y="115"/>
                        </a:lnTo>
                        <a:lnTo>
                          <a:pt x="64" y="90"/>
                        </a:lnTo>
                        <a:lnTo>
                          <a:pt x="55" y="43"/>
                        </a:lnTo>
                        <a:lnTo>
                          <a:pt x="55" y="25"/>
                        </a:lnTo>
                        <a:lnTo>
                          <a:pt x="31" y="25"/>
                        </a:lnTo>
                        <a:lnTo>
                          <a:pt x="21" y="64"/>
                        </a:lnTo>
                        <a:lnTo>
                          <a:pt x="55" y="155"/>
                        </a:lnTo>
                        <a:lnTo>
                          <a:pt x="64" y="209"/>
                        </a:lnTo>
                        <a:lnTo>
                          <a:pt x="76" y="234"/>
                        </a:lnTo>
                        <a:lnTo>
                          <a:pt x="64" y="245"/>
                        </a:lnTo>
                        <a:lnTo>
                          <a:pt x="64" y="220"/>
                        </a:lnTo>
                        <a:lnTo>
                          <a:pt x="31" y="191"/>
                        </a:lnTo>
                        <a:lnTo>
                          <a:pt x="43" y="165"/>
                        </a:lnTo>
                        <a:lnTo>
                          <a:pt x="43" y="155"/>
                        </a:lnTo>
                        <a:lnTo>
                          <a:pt x="9" y="129"/>
                        </a:lnTo>
                        <a:lnTo>
                          <a:pt x="0" y="115"/>
                        </a:lnTo>
                        <a:lnTo>
                          <a:pt x="9" y="115"/>
                        </a:lnTo>
                        <a:lnTo>
                          <a:pt x="21" y="100"/>
                        </a:lnTo>
                        <a:lnTo>
                          <a:pt x="0" y="7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47" name="Freeform 249"/>
                  <p:cNvSpPr>
                    <a:spLocks/>
                  </p:cNvSpPr>
                  <p:nvPr/>
                </p:nvSpPr>
                <p:spPr bwMode="auto">
                  <a:xfrm>
                    <a:off x="1027113" y="2574942"/>
                    <a:ext cx="769938" cy="693742"/>
                  </a:xfrm>
                  <a:custGeom>
                    <a:avLst/>
                    <a:gdLst/>
                    <a:ahLst/>
                    <a:cxnLst>
                      <a:cxn ang="0">
                        <a:pos x="43" y="0"/>
                      </a:cxn>
                      <a:cxn ang="0">
                        <a:pos x="186" y="25"/>
                      </a:cxn>
                      <a:cxn ang="0">
                        <a:pos x="199" y="64"/>
                      </a:cxn>
                      <a:cxn ang="0">
                        <a:pos x="218" y="90"/>
                      </a:cxn>
                      <a:cxn ang="0">
                        <a:pos x="254" y="79"/>
                      </a:cxn>
                      <a:cxn ang="0">
                        <a:pos x="307" y="165"/>
                      </a:cxn>
                      <a:cxn ang="0">
                        <a:pos x="285" y="245"/>
                      </a:cxn>
                      <a:cxn ang="0">
                        <a:pos x="331" y="346"/>
                      </a:cxn>
                      <a:cxn ang="0">
                        <a:pos x="383" y="346"/>
                      </a:cxn>
                      <a:cxn ang="0">
                        <a:pos x="383" y="335"/>
                      </a:cxn>
                      <a:cxn ang="0">
                        <a:pos x="417" y="281"/>
                      </a:cxn>
                      <a:cxn ang="0">
                        <a:pos x="485" y="270"/>
                      </a:cxn>
                      <a:cxn ang="0">
                        <a:pos x="447" y="360"/>
                      </a:cxn>
                      <a:cxn ang="0">
                        <a:pos x="429" y="360"/>
                      </a:cxn>
                      <a:cxn ang="0">
                        <a:pos x="383" y="375"/>
                      </a:cxn>
                      <a:cxn ang="0">
                        <a:pos x="383" y="401"/>
                      </a:cxn>
                      <a:cxn ang="0">
                        <a:pos x="331" y="401"/>
                      </a:cxn>
                      <a:cxn ang="0">
                        <a:pos x="285" y="411"/>
                      </a:cxn>
                      <a:cxn ang="0">
                        <a:pos x="208" y="375"/>
                      </a:cxn>
                      <a:cxn ang="0">
                        <a:pos x="163" y="346"/>
                      </a:cxn>
                      <a:cxn ang="0">
                        <a:pos x="131" y="299"/>
                      </a:cxn>
                      <a:cxn ang="0">
                        <a:pos x="141" y="245"/>
                      </a:cxn>
                      <a:cxn ang="0">
                        <a:pos x="86" y="165"/>
                      </a:cxn>
                      <a:cxn ang="0">
                        <a:pos x="76" y="129"/>
                      </a:cxn>
                      <a:cxn ang="0">
                        <a:pos x="64" y="90"/>
                      </a:cxn>
                      <a:cxn ang="0">
                        <a:pos x="55" y="25"/>
                      </a:cxn>
                      <a:cxn ang="0">
                        <a:pos x="21" y="64"/>
                      </a:cxn>
                      <a:cxn ang="0">
                        <a:pos x="64" y="209"/>
                      </a:cxn>
                      <a:cxn ang="0">
                        <a:pos x="64" y="245"/>
                      </a:cxn>
                      <a:cxn ang="0">
                        <a:pos x="31" y="191"/>
                      </a:cxn>
                      <a:cxn ang="0">
                        <a:pos x="43" y="155"/>
                      </a:cxn>
                      <a:cxn ang="0">
                        <a:pos x="0" y="115"/>
                      </a:cxn>
                      <a:cxn ang="0">
                        <a:pos x="21" y="10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85" h="437">
                        <a:moveTo>
                          <a:pt x="0" y="0"/>
                        </a:moveTo>
                        <a:lnTo>
                          <a:pt x="43" y="0"/>
                        </a:lnTo>
                        <a:lnTo>
                          <a:pt x="98" y="43"/>
                        </a:lnTo>
                        <a:lnTo>
                          <a:pt x="186" y="25"/>
                        </a:lnTo>
                        <a:lnTo>
                          <a:pt x="199" y="54"/>
                        </a:lnTo>
                        <a:lnTo>
                          <a:pt x="199" y="64"/>
                        </a:lnTo>
                        <a:lnTo>
                          <a:pt x="208" y="90"/>
                        </a:lnTo>
                        <a:lnTo>
                          <a:pt x="218" y="90"/>
                        </a:lnTo>
                        <a:lnTo>
                          <a:pt x="230" y="64"/>
                        </a:lnTo>
                        <a:lnTo>
                          <a:pt x="254" y="79"/>
                        </a:lnTo>
                        <a:lnTo>
                          <a:pt x="276" y="155"/>
                        </a:lnTo>
                        <a:lnTo>
                          <a:pt x="307" y="165"/>
                        </a:lnTo>
                        <a:lnTo>
                          <a:pt x="294" y="209"/>
                        </a:lnTo>
                        <a:lnTo>
                          <a:pt x="285" y="245"/>
                        </a:lnTo>
                        <a:lnTo>
                          <a:pt x="307" y="320"/>
                        </a:lnTo>
                        <a:lnTo>
                          <a:pt x="331" y="346"/>
                        </a:lnTo>
                        <a:lnTo>
                          <a:pt x="371" y="346"/>
                        </a:lnTo>
                        <a:lnTo>
                          <a:pt x="383" y="346"/>
                        </a:lnTo>
                        <a:lnTo>
                          <a:pt x="395" y="346"/>
                        </a:lnTo>
                        <a:lnTo>
                          <a:pt x="383" y="335"/>
                        </a:lnTo>
                        <a:lnTo>
                          <a:pt x="408" y="320"/>
                        </a:lnTo>
                        <a:lnTo>
                          <a:pt x="417" y="281"/>
                        </a:lnTo>
                        <a:lnTo>
                          <a:pt x="463" y="270"/>
                        </a:lnTo>
                        <a:lnTo>
                          <a:pt x="485" y="270"/>
                        </a:lnTo>
                        <a:lnTo>
                          <a:pt x="447" y="346"/>
                        </a:lnTo>
                        <a:lnTo>
                          <a:pt x="447" y="360"/>
                        </a:lnTo>
                        <a:lnTo>
                          <a:pt x="439" y="346"/>
                        </a:lnTo>
                        <a:lnTo>
                          <a:pt x="429" y="360"/>
                        </a:lnTo>
                        <a:lnTo>
                          <a:pt x="395" y="360"/>
                        </a:lnTo>
                        <a:lnTo>
                          <a:pt x="383" y="375"/>
                        </a:lnTo>
                        <a:lnTo>
                          <a:pt x="395" y="401"/>
                        </a:lnTo>
                        <a:lnTo>
                          <a:pt x="383" y="401"/>
                        </a:lnTo>
                        <a:lnTo>
                          <a:pt x="362" y="437"/>
                        </a:lnTo>
                        <a:lnTo>
                          <a:pt x="331" y="401"/>
                        </a:lnTo>
                        <a:lnTo>
                          <a:pt x="307" y="401"/>
                        </a:lnTo>
                        <a:lnTo>
                          <a:pt x="285" y="411"/>
                        </a:lnTo>
                        <a:lnTo>
                          <a:pt x="263" y="401"/>
                        </a:lnTo>
                        <a:lnTo>
                          <a:pt x="208" y="375"/>
                        </a:lnTo>
                        <a:lnTo>
                          <a:pt x="199" y="360"/>
                        </a:lnTo>
                        <a:lnTo>
                          <a:pt x="163" y="346"/>
                        </a:lnTo>
                        <a:lnTo>
                          <a:pt x="141" y="310"/>
                        </a:lnTo>
                        <a:lnTo>
                          <a:pt x="131" y="299"/>
                        </a:lnTo>
                        <a:lnTo>
                          <a:pt x="153" y="270"/>
                        </a:lnTo>
                        <a:lnTo>
                          <a:pt x="141" y="245"/>
                        </a:lnTo>
                        <a:lnTo>
                          <a:pt x="107" y="179"/>
                        </a:lnTo>
                        <a:lnTo>
                          <a:pt x="86" y="165"/>
                        </a:lnTo>
                        <a:lnTo>
                          <a:pt x="98" y="155"/>
                        </a:lnTo>
                        <a:lnTo>
                          <a:pt x="76" y="129"/>
                        </a:lnTo>
                        <a:lnTo>
                          <a:pt x="76" y="115"/>
                        </a:lnTo>
                        <a:lnTo>
                          <a:pt x="64" y="90"/>
                        </a:lnTo>
                        <a:lnTo>
                          <a:pt x="55" y="43"/>
                        </a:lnTo>
                        <a:lnTo>
                          <a:pt x="55" y="25"/>
                        </a:lnTo>
                        <a:lnTo>
                          <a:pt x="31" y="25"/>
                        </a:lnTo>
                        <a:lnTo>
                          <a:pt x="21" y="64"/>
                        </a:lnTo>
                        <a:lnTo>
                          <a:pt x="55" y="155"/>
                        </a:lnTo>
                        <a:lnTo>
                          <a:pt x="64" y="209"/>
                        </a:lnTo>
                        <a:lnTo>
                          <a:pt x="76" y="234"/>
                        </a:lnTo>
                        <a:lnTo>
                          <a:pt x="64" y="245"/>
                        </a:lnTo>
                        <a:lnTo>
                          <a:pt x="64" y="220"/>
                        </a:lnTo>
                        <a:lnTo>
                          <a:pt x="31" y="191"/>
                        </a:lnTo>
                        <a:lnTo>
                          <a:pt x="43" y="165"/>
                        </a:lnTo>
                        <a:lnTo>
                          <a:pt x="43" y="155"/>
                        </a:lnTo>
                        <a:lnTo>
                          <a:pt x="9" y="129"/>
                        </a:lnTo>
                        <a:lnTo>
                          <a:pt x="0" y="115"/>
                        </a:lnTo>
                        <a:lnTo>
                          <a:pt x="9" y="115"/>
                        </a:lnTo>
                        <a:lnTo>
                          <a:pt x="21" y="100"/>
                        </a:lnTo>
                        <a:lnTo>
                          <a:pt x="0" y="79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48" name="Freeform 250"/>
                  <p:cNvSpPr>
                    <a:spLocks/>
                  </p:cNvSpPr>
                  <p:nvPr/>
                </p:nvSpPr>
                <p:spPr bwMode="auto">
                  <a:xfrm>
                    <a:off x="939801" y="1935175"/>
                    <a:ext cx="1606552" cy="927106"/>
                  </a:xfrm>
                  <a:custGeom>
                    <a:avLst/>
                    <a:gdLst/>
                    <a:ahLst/>
                    <a:cxnLst>
                      <a:cxn ang="0">
                        <a:pos x="362" y="568"/>
                      </a:cxn>
                      <a:cxn ang="0">
                        <a:pos x="309" y="481"/>
                      </a:cxn>
                      <a:cxn ang="0">
                        <a:pos x="272" y="493"/>
                      </a:cxn>
                      <a:cxn ang="0">
                        <a:pos x="254" y="467"/>
                      </a:cxn>
                      <a:cxn ang="0">
                        <a:pos x="241" y="428"/>
                      </a:cxn>
                      <a:cxn ang="0">
                        <a:pos x="98" y="402"/>
                      </a:cxn>
                      <a:cxn ang="0">
                        <a:pos x="55" y="391"/>
                      </a:cxn>
                      <a:cxn ang="0">
                        <a:pos x="42" y="366"/>
                      </a:cxn>
                      <a:cxn ang="0">
                        <a:pos x="21" y="337"/>
                      </a:cxn>
                      <a:cxn ang="0">
                        <a:pos x="9" y="289"/>
                      </a:cxn>
                      <a:cxn ang="0">
                        <a:pos x="9" y="261"/>
                      </a:cxn>
                      <a:cxn ang="0">
                        <a:pos x="9" y="235"/>
                      </a:cxn>
                      <a:cxn ang="0">
                        <a:pos x="21" y="184"/>
                      </a:cxn>
                      <a:cxn ang="0">
                        <a:pos x="86" y="79"/>
                      </a:cxn>
                      <a:cxn ang="0">
                        <a:pos x="110" y="18"/>
                      </a:cxn>
                      <a:cxn ang="0">
                        <a:pos x="119" y="43"/>
                      </a:cxn>
                      <a:cxn ang="0">
                        <a:pos x="141" y="18"/>
                      </a:cxn>
                      <a:cxn ang="0">
                        <a:pos x="579" y="0"/>
                      </a:cxn>
                      <a:cxn ang="0">
                        <a:pos x="604" y="18"/>
                      </a:cxn>
                      <a:cxn ang="0">
                        <a:pos x="659" y="28"/>
                      </a:cxn>
                      <a:cxn ang="0">
                        <a:pos x="634" y="54"/>
                      </a:cxn>
                      <a:cxn ang="0">
                        <a:pos x="692" y="43"/>
                      </a:cxn>
                      <a:cxn ang="0">
                        <a:pos x="692" y="54"/>
                      </a:cxn>
                      <a:cxn ang="0">
                        <a:pos x="735" y="69"/>
                      </a:cxn>
                      <a:cxn ang="0">
                        <a:pos x="735" y="69"/>
                      </a:cxn>
                      <a:cxn ang="0">
                        <a:pos x="692" y="79"/>
                      </a:cxn>
                      <a:cxn ang="0">
                        <a:pos x="680" y="109"/>
                      </a:cxn>
                      <a:cxn ang="0">
                        <a:pos x="634" y="170"/>
                      </a:cxn>
                      <a:cxn ang="0">
                        <a:pos x="646" y="184"/>
                      </a:cxn>
                      <a:cxn ang="0">
                        <a:pos x="680" y="134"/>
                      </a:cxn>
                      <a:cxn ang="0">
                        <a:pos x="726" y="90"/>
                      </a:cxn>
                      <a:cxn ang="0">
                        <a:pos x="735" y="119"/>
                      </a:cxn>
                      <a:cxn ang="0">
                        <a:pos x="735" y="134"/>
                      </a:cxn>
                      <a:cxn ang="0">
                        <a:pos x="714" y="184"/>
                      </a:cxn>
                      <a:cxn ang="0">
                        <a:pos x="803" y="155"/>
                      </a:cxn>
                      <a:cxn ang="0">
                        <a:pos x="845" y="145"/>
                      </a:cxn>
                      <a:cxn ang="0">
                        <a:pos x="880" y="109"/>
                      </a:cxn>
                      <a:cxn ang="0">
                        <a:pos x="955" y="90"/>
                      </a:cxn>
                      <a:cxn ang="0">
                        <a:pos x="1012" y="54"/>
                      </a:cxn>
                      <a:cxn ang="0">
                        <a:pos x="1012" y="90"/>
                      </a:cxn>
                      <a:cxn ang="0">
                        <a:pos x="977" y="119"/>
                      </a:cxn>
                      <a:cxn ang="0">
                        <a:pos x="922" y="170"/>
                      </a:cxn>
                      <a:cxn ang="0">
                        <a:pos x="935" y="170"/>
                      </a:cxn>
                      <a:cxn ang="0">
                        <a:pos x="910" y="184"/>
                      </a:cxn>
                      <a:cxn ang="0">
                        <a:pos x="858" y="210"/>
                      </a:cxn>
                      <a:cxn ang="0">
                        <a:pos x="833" y="246"/>
                      </a:cxn>
                      <a:cxn ang="0">
                        <a:pos x="824" y="261"/>
                      </a:cxn>
                      <a:cxn ang="0">
                        <a:pos x="812" y="261"/>
                      </a:cxn>
                      <a:cxn ang="0">
                        <a:pos x="803" y="275"/>
                      </a:cxn>
                      <a:cxn ang="0">
                        <a:pos x="803" y="326"/>
                      </a:cxn>
                      <a:cxn ang="0">
                        <a:pos x="692" y="402"/>
                      </a:cxn>
                      <a:cxn ang="0">
                        <a:pos x="671" y="546"/>
                      </a:cxn>
                      <a:cxn ang="0">
                        <a:pos x="659" y="584"/>
                      </a:cxn>
                      <a:cxn ang="0">
                        <a:pos x="634" y="546"/>
                      </a:cxn>
                      <a:cxn ang="0">
                        <a:pos x="624" y="467"/>
                      </a:cxn>
                      <a:cxn ang="0">
                        <a:pos x="594" y="467"/>
                      </a:cxn>
                      <a:cxn ang="0">
                        <a:pos x="549" y="457"/>
                      </a:cxn>
                      <a:cxn ang="0">
                        <a:pos x="517" y="481"/>
                      </a:cxn>
                      <a:cxn ang="0">
                        <a:pos x="502" y="493"/>
                      </a:cxn>
                      <a:cxn ang="0">
                        <a:pos x="484" y="467"/>
                      </a:cxn>
                      <a:cxn ang="0">
                        <a:pos x="438" y="481"/>
                      </a:cxn>
                      <a:cxn ang="0">
                        <a:pos x="370" y="517"/>
                      </a:cxn>
                    </a:cxnLst>
                    <a:rect l="0" t="0" r="r" b="b"/>
                    <a:pathLst>
                      <a:path w="1012" h="584">
                        <a:moveTo>
                          <a:pt x="370" y="517"/>
                        </a:moveTo>
                        <a:lnTo>
                          <a:pt x="362" y="568"/>
                        </a:lnTo>
                        <a:lnTo>
                          <a:pt x="331" y="558"/>
                        </a:lnTo>
                        <a:lnTo>
                          <a:pt x="309" y="481"/>
                        </a:lnTo>
                        <a:lnTo>
                          <a:pt x="285" y="467"/>
                        </a:lnTo>
                        <a:lnTo>
                          <a:pt x="272" y="493"/>
                        </a:lnTo>
                        <a:lnTo>
                          <a:pt x="263" y="493"/>
                        </a:lnTo>
                        <a:lnTo>
                          <a:pt x="254" y="467"/>
                        </a:lnTo>
                        <a:lnTo>
                          <a:pt x="254" y="457"/>
                        </a:lnTo>
                        <a:lnTo>
                          <a:pt x="241" y="428"/>
                        </a:lnTo>
                        <a:lnTo>
                          <a:pt x="153" y="445"/>
                        </a:lnTo>
                        <a:lnTo>
                          <a:pt x="98" y="402"/>
                        </a:lnTo>
                        <a:lnTo>
                          <a:pt x="55" y="402"/>
                        </a:lnTo>
                        <a:lnTo>
                          <a:pt x="55" y="391"/>
                        </a:lnTo>
                        <a:lnTo>
                          <a:pt x="42" y="376"/>
                        </a:lnTo>
                        <a:lnTo>
                          <a:pt x="42" y="366"/>
                        </a:lnTo>
                        <a:lnTo>
                          <a:pt x="9" y="354"/>
                        </a:lnTo>
                        <a:lnTo>
                          <a:pt x="21" y="337"/>
                        </a:lnTo>
                        <a:lnTo>
                          <a:pt x="9" y="311"/>
                        </a:lnTo>
                        <a:lnTo>
                          <a:pt x="9" y="289"/>
                        </a:lnTo>
                        <a:lnTo>
                          <a:pt x="0" y="275"/>
                        </a:lnTo>
                        <a:lnTo>
                          <a:pt x="9" y="261"/>
                        </a:lnTo>
                        <a:lnTo>
                          <a:pt x="0" y="246"/>
                        </a:lnTo>
                        <a:lnTo>
                          <a:pt x="9" y="235"/>
                        </a:lnTo>
                        <a:lnTo>
                          <a:pt x="9" y="224"/>
                        </a:lnTo>
                        <a:lnTo>
                          <a:pt x="21" y="184"/>
                        </a:lnTo>
                        <a:lnTo>
                          <a:pt x="31" y="155"/>
                        </a:lnTo>
                        <a:lnTo>
                          <a:pt x="86" y="79"/>
                        </a:lnTo>
                        <a:lnTo>
                          <a:pt x="98" y="28"/>
                        </a:lnTo>
                        <a:lnTo>
                          <a:pt x="110" y="18"/>
                        </a:lnTo>
                        <a:lnTo>
                          <a:pt x="131" y="28"/>
                        </a:lnTo>
                        <a:lnTo>
                          <a:pt x="119" y="43"/>
                        </a:lnTo>
                        <a:lnTo>
                          <a:pt x="131" y="43"/>
                        </a:lnTo>
                        <a:lnTo>
                          <a:pt x="141" y="18"/>
                        </a:lnTo>
                        <a:lnTo>
                          <a:pt x="141" y="0"/>
                        </a:lnTo>
                        <a:lnTo>
                          <a:pt x="579" y="0"/>
                        </a:lnTo>
                        <a:lnTo>
                          <a:pt x="594" y="0"/>
                        </a:lnTo>
                        <a:lnTo>
                          <a:pt x="604" y="18"/>
                        </a:lnTo>
                        <a:lnTo>
                          <a:pt x="671" y="28"/>
                        </a:lnTo>
                        <a:lnTo>
                          <a:pt x="659" y="28"/>
                        </a:lnTo>
                        <a:lnTo>
                          <a:pt x="616" y="69"/>
                        </a:lnTo>
                        <a:lnTo>
                          <a:pt x="634" y="54"/>
                        </a:lnTo>
                        <a:lnTo>
                          <a:pt x="634" y="69"/>
                        </a:lnTo>
                        <a:lnTo>
                          <a:pt x="692" y="43"/>
                        </a:lnTo>
                        <a:lnTo>
                          <a:pt x="671" y="69"/>
                        </a:lnTo>
                        <a:lnTo>
                          <a:pt x="692" y="54"/>
                        </a:lnTo>
                        <a:lnTo>
                          <a:pt x="692" y="69"/>
                        </a:lnTo>
                        <a:lnTo>
                          <a:pt x="735" y="69"/>
                        </a:lnTo>
                        <a:lnTo>
                          <a:pt x="726" y="69"/>
                        </a:lnTo>
                        <a:lnTo>
                          <a:pt x="735" y="69"/>
                        </a:lnTo>
                        <a:lnTo>
                          <a:pt x="735" y="79"/>
                        </a:lnTo>
                        <a:lnTo>
                          <a:pt x="692" y="79"/>
                        </a:lnTo>
                        <a:lnTo>
                          <a:pt x="659" y="119"/>
                        </a:lnTo>
                        <a:lnTo>
                          <a:pt x="680" y="109"/>
                        </a:lnTo>
                        <a:lnTo>
                          <a:pt x="646" y="145"/>
                        </a:lnTo>
                        <a:lnTo>
                          <a:pt x="634" y="170"/>
                        </a:lnTo>
                        <a:lnTo>
                          <a:pt x="634" y="184"/>
                        </a:lnTo>
                        <a:lnTo>
                          <a:pt x="646" y="184"/>
                        </a:lnTo>
                        <a:lnTo>
                          <a:pt x="659" y="170"/>
                        </a:lnTo>
                        <a:lnTo>
                          <a:pt x="680" y="134"/>
                        </a:lnTo>
                        <a:lnTo>
                          <a:pt x="692" y="109"/>
                        </a:lnTo>
                        <a:lnTo>
                          <a:pt x="726" y="90"/>
                        </a:lnTo>
                        <a:lnTo>
                          <a:pt x="735" y="90"/>
                        </a:lnTo>
                        <a:lnTo>
                          <a:pt x="735" y="119"/>
                        </a:lnTo>
                        <a:lnTo>
                          <a:pt x="726" y="134"/>
                        </a:lnTo>
                        <a:lnTo>
                          <a:pt x="735" y="134"/>
                        </a:lnTo>
                        <a:lnTo>
                          <a:pt x="735" y="145"/>
                        </a:lnTo>
                        <a:lnTo>
                          <a:pt x="714" y="184"/>
                        </a:lnTo>
                        <a:lnTo>
                          <a:pt x="735" y="184"/>
                        </a:lnTo>
                        <a:lnTo>
                          <a:pt x="803" y="155"/>
                        </a:lnTo>
                        <a:lnTo>
                          <a:pt x="794" y="145"/>
                        </a:lnTo>
                        <a:lnTo>
                          <a:pt x="845" y="145"/>
                        </a:lnTo>
                        <a:lnTo>
                          <a:pt x="858" y="119"/>
                        </a:lnTo>
                        <a:lnTo>
                          <a:pt x="880" y="109"/>
                        </a:lnTo>
                        <a:lnTo>
                          <a:pt x="935" y="109"/>
                        </a:lnTo>
                        <a:lnTo>
                          <a:pt x="955" y="90"/>
                        </a:lnTo>
                        <a:lnTo>
                          <a:pt x="987" y="43"/>
                        </a:lnTo>
                        <a:lnTo>
                          <a:pt x="1012" y="54"/>
                        </a:lnTo>
                        <a:lnTo>
                          <a:pt x="1002" y="90"/>
                        </a:lnTo>
                        <a:lnTo>
                          <a:pt x="1012" y="90"/>
                        </a:lnTo>
                        <a:lnTo>
                          <a:pt x="1002" y="119"/>
                        </a:lnTo>
                        <a:lnTo>
                          <a:pt x="977" y="119"/>
                        </a:lnTo>
                        <a:lnTo>
                          <a:pt x="944" y="134"/>
                        </a:lnTo>
                        <a:lnTo>
                          <a:pt x="922" y="170"/>
                        </a:lnTo>
                        <a:lnTo>
                          <a:pt x="922" y="184"/>
                        </a:lnTo>
                        <a:lnTo>
                          <a:pt x="935" y="170"/>
                        </a:lnTo>
                        <a:lnTo>
                          <a:pt x="935" y="184"/>
                        </a:lnTo>
                        <a:lnTo>
                          <a:pt x="910" y="184"/>
                        </a:lnTo>
                        <a:lnTo>
                          <a:pt x="910" y="199"/>
                        </a:lnTo>
                        <a:lnTo>
                          <a:pt x="858" y="210"/>
                        </a:lnTo>
                        <a:lnTo>
                          <a:pt x="845" y="235"/>
                        </a:lnTo>
                        <a:lnTo>
                          <a:pt x="833" y="246"/>
                        </a:lnTo>
                        <a:lnTo>
                          <a:pt x="824" y="235"/>
                        </a:lnTo>
                        <a:lnTo>
                          <a:pt x="824" y="261"/>
                        </a:lnTo>
                        <a:lnTo>
                          <a:pt x="812" y="275"/>
                        </a:lnTo>
                        <a:lnTo>
                          <a:pt x="812" y="261"/>
                        </a:lnTo>
                        <a:lnTo>
                          <a:pt x="803" y="261"/>
                        </a:lnTo>
                        <a:lnTo>
                          <a:pt x="803" y="275"/>
                        </a:lnTo>
                        <a:lnTo>
                          <a:pt x="794" y="301"/>
                        </a:lnTo>
                        <a:lnTo>
                          <a:pt x="803" y="326"/>
                        </a:lnTo>
                        <a:lnTo>
                          <a:pt x="794" y="337"/>
                        </a:lnTo>
                        <a:lnTo>
                          <a:pt x="692" y="402"/>
                        </a:lnTo>
                        <a:lnTo>
                          <a:pt x="671" y="445"/>
                        </a:lnTo>
                        <a:lnTo>
                          <a:pt x="671" y="546"/>
                        </a:lnTo>
                        <a:lnTo>
                          <a:pt x="671" y="568"/>
                        </a:lnTo>
                        <a:lnTo>
                          <a:pt x="659" y="584"/>
                        </a:lnTo>
                        <a:lnTo>
                          <a:pt x="646" y="584"/>
                        </a:lnTo>
                        <a:lnTo>
                          <a:pt x="634" y="546"/>
                        </a:lnTo>
                        <a:lnTo>
                          <a:pt x="634" y="493"/>
                        </a:lnTo>
                        <a:lnTo>
                          <a:pt x="624" y="467"/>
                        </a:lnTo>
                        <a:lnTo>
                          <a:pt x="594" y="481"/>
                        </a:lnTo>
                        <a:lnTo>
                          <a:pt x="594" y="467"/>
                        </a:lnTo>
                        <a:lnTo>
                          <a:pt x="579" y="457"/>
                        </a:lnTo>
                        <a:lnTo>
                          <a:pt x="549" y="457"/>
                        </a:lnTo>
                        <a:lnTo>
                          <a:pt x="527" y="467"/>
                        </a:lnTo>
                        <a:lnTo>
                          <a:pt x="517" y="481"/>
                        </a:lnTo>
                        <a:lnTo>
                          <a:pt x="527" y="493"/>
                        </a:lnTo>
                        <a:lnTo>
                          <a:pt x="502" y="493"/>
                        </a:lnTo>
                        <a:lnTo>
                          <a:pt x="484" y="493"/>
                        </a:lnTo>
                        <a:lnTo>
                          <a:pt x="484" y="467"/>
                        </a:lnTo>
                        <a:lnTo>
                          <a:pt x="472" y="481"/>
                        </a:lnTo>
                        <a:lnTo>
                          <a:pt x="438" y="481"/>
                        </a:lnTo>
                        <a:lnTo>
                          <a:pt x="426" y="481"/>
                        </a:lnTo>
                        <a:lnTo>
                          <a:pt x="370" y="517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0" name="Freeform 252"/>
                  <p:cNvSpPr>
                    <a:spLocks/>
                  </p:cNvSpPr>
                  <p:nvPr/>
                </p:nvSpPr>
                <p:spPr bwMode="auto">
                  <a:xfrm>
                    <a:off x="1603377" y="3149620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45" y="76"/>
                      </a:cxn>
                      <a:cxn ang="0">
                        <a:pos x="76" y="50"/>
                      </a:cxn>
                      <a:cxn ang="0">
                        <a:pos x="66" y="50"/>
                      </a:cxn>
                      <a:cxn ang="0">
                        <a:pos x="54" y="40"/>
                      </a:cxn>
                      <a:cxn ang="0">
                        <a:pos x="66" y="0"/>
                      </a:cxn>
                      <a:cxn ang="0">
                        <a:pos x="32" y="0"/>
                      </a:cxn>
                      <a:cxn ang="0">
                        <a:pos x="20" y="14"/>
                      </a:cxn>
                      <a:cxn ang="0">
                        <a:pos x="32" y="40"/>
                      </a:cxn>
                      <a:cxn ang="0">
                        <a:pos x="20" y="40"/>
                      </a:cxn>
                      <a:cxn ang="0">
                        <a:pos x="0" y="76"/>
                      </a:cxn>
                      <a:cxn ang="0">
                        <a:pos x="0" y="90"/>
                      </a:cxn>
                      <a:cxn ang="0">
                        <a:pos x="32" y="105"/>
                      </a:cxn>
                      <a:cxn ang="0">
                        <a:pos x="45" y="76"/>
                      </a:cxn>
                    </a:cxnLst>
                    <a:rect l="0" t="0" r="r" b="b"/>
                    <a:pathLst>
                      <a:path w="76" h="105">
                        <a:moveTo>
                          <a:pt x="45" y="76"/>
                        </a:moveTo>
                        <a:lnTo>
                          <a:pt x="76" y="50"/>
                        </a:lnTo>
                        <a:lnTo>
                          <a:pt x="66" y="50"/>
                        </a:lnTo>
                        <a:lnTo>
                          <a:pt x="54" y="40"/>
                        </a:lnTo>
                        <a:lnTo>
                          <a:pt x="66" y="0"/>
                        </a:lnTo>
                        <a:lnTo>
                          <a:pt x="32" y="0"/>
                        </a:lnTo>
                        <a:lnTo>
                          <a:pt x="20" y="14"/>
                        </a:lnTo>
                        <a:lnTo>
                          <a:pt x="32" y="40"/>
                        </a:lnTo>
                        <a:lnTo>
                          <a:pt x="20" y="40"/>
                        </a:lnTo>
                        <a:lnTo>
                          <a:pt x="0" y="76"/>
                        </a:lnTo>
                        <a:lnTo>
                          <a:pt x="0" y="90"/>
                        </a:lnTo>
                        <a:lnTo>
                          <a:pt x="32" y="105"/>
                        </a:lnTo>
                        <a:lnTo>
                          <a:pt x="45" y="76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1" name="Freeform 253"/>
                  <p:cNvSpPr>
                    <a:spLocks/>
                  </p:cNvSpPr>
                  <p:nvPr/>
                </p:nvSpPr>
                <p:spPr bwMode="auto">
                  <a:xfrm>
                    <a:off x="1603377" y="3149620"/>
                    <a:ext cx="120650" cy="166689"/>
                  </a:xfrm>
                  <a:custGeom>
                    <a:avLst/>
                    <a:gdLst/>
                    <a:ahLst/>
                    <a:cxnLst>
                      <a:cxn ang="0">
                        <a:pos x="45" y="76"/>
                      </a:cxn>
                      <a:cxn ang="0">
                        <a:pos x="76" y="50"/>
                      </a:cxn>
                      <a:cxn ang="0">
                        <a:pos x="66" y="50"/>
                      </a:cxn>
                      <a:cxn ang="0">
                        <a:pos x="54" y="40"/>
                      </a:cxn>
                      <a:cxn ang="0">
                        <a:pos x="66" y="0"/>
                      </a:cxn>
                      <a:cxn ang="0">
                        <a:pos x="32" y="0"/>
                      </a:cxn>
                      <a:cxn ang="0">
                        <a:pos x="20" y="14"/>
                      </a:cxn>
                      <a:cxn ang="0">
                        <a:pos x="32" y="40"/>
                      </a:cxn>
                      <a:cxn ang="0">
                        <a:pos x="20" y="40"/>
                      </a:cxn>
                      <a:cxn ang="0">
                        <a:pos x="0" y="76"/>
                      </a:cxn>
                      <a:cxn ang="0">
                        <a:pos x="0" y="90"/>
                      </a:cxn>
                      <a:cxn ang="0">
                        <a:pos x="32" y="105"/>
                      </a:cxn>
                      <a:cxn ang="0">
                        <a:pos x="45" y="76"/>
                      </a:cxn>
                    </a:cxnLst>
                    <a:rect l="0" t="0" r="r" b="b"/>
                    <a:pathLst>
                      <a:path w="76" h="105">
                        <a:moveTo>
                          <a:pt x="45" y="76"/>
                        </a:moveTo>
                        <a:lnTo>
                          <a:pt x="76" y="50"/>
                        </a:lnTo>
                        <a:lnTo>
                          <a:pt x="66" y="50"/>
                        </a:lnTo>
                        <a:lnTo>
                          <a:pt x="54" y="40"/>
                        </a:lnTo>
                        <a:lnTo>
                          <a:pt x="66" y="0"/>
                        </a:lnTo>
                        <a:lnTo>
                          <a:pt x="32" y="0"/>
                        </a:lnTo>
                        <a:lnTo>
                          <a:pt x="20" y="14"/>
                        </a:lnTo>
                        <a:lnTo>
                          <a:pt x="32" y="40"/>
                        </a:lnTo>
                        <a:lnTo>
                          <a:pt x="20" y="40"/>
                        </a:lnTo>
                        <a:lnTo>
                          <a:pt x="0" y="76"/>
                        </a:lnTo>
                        <a:lnTo>
                          <a:pt x="0" y="90"/>
                        </a:lnTo>
                        <a:lnTo>
                          <a:pt x="32" y="105"/>
                        </a:lnTo>
                        <a:lnTo>
                          <a:pt x="45" y="76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2" name="Freeform 254"/>
                  <p:cNvSpPr>
                    <a:spLocks/>
                  </p:cNvSpPr>
                  <p:nvPr/>
                </p:nvSpPr>
                <p:spPr bwMode="auto">
                  <a:xfrm>
                    <a:off x="1654177" y="3270271"/>
                    <a:ext cx="69850" cy="65088"/>
                  </a:xfrm>
                  <a:custGeom>
                    <a:avLst/>
                    <a:gdLst/>
                    <a:ahLst/>
                    <a:cxnLst>
                      <a:cxn ang="0">
                        <a:pos x="44" y="29"/>
                      </a:cxn>
                      <a:cxn ang="0">
                        <a:pos x="44" y="41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  <a:cxn ang="0">
                        <a:pos x="12" y="0"/>
                      </a:cxn>
                      <a:cxn ang="0">
                        <a:pos x="44" y="29"/>
                      </a:cxn>
                    </a:cxnLst>
                    <a:rect l="0" t="0" r="r" b="b"/>
                    <a:pathLst>
                      <a:path w="44" h="41">
                        <a:moveTo>
                          <a:pt x="44" y="29"/>
                        </a:moveTo>
                        <a:lnTo>
                          <a:pt x="44" y="41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lnTo>
                          <a:pt x="12" y="0"/>
                        </a:lnTo>
                        <a:lnTo>
                          <a:pt x="44" y="2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3" name="Freeform 255"/>
                  <p:cNvSpPr>
                    <a:spLocks/>
                  </p:cNvSpPr>
                  <p:nvPr/>
                </p:nvSpPr>
                <p:spPr bwMode="auto">
                  <a:xfrm>
                    <a:off x="1654177" y="3270271"/>
                    <a:ext cx="69850" cy="65088"/>
                  </a:xfrm>
                  <a:custGeom>
                    <a:avLst/>
                    <a:gdLst/>
                    <a:ahLst/>
                    <a:cxnLst>
                      <a:cxn ang="0">
                        <a:pos x="44" y="29"/>
                      </a:cxn>
                      <a:cxn ang="0">
                        <a:pos x="44" y="41"/>
                      </a:cxn>
                      <a:cxn ang="0">
                        <a:pos x="12" y="29"/>
                      </a:cxn>
                      <a:cxn ang="0">
                        <a:pos x="0" y="29"/>
                      </a:cxn>
                      <a:cxn ang="0">
                        <a:pos x="12" y="0"/>
                      </a:cxn>
                      <a:cxn ang="0">
                        <a:pos x="44" y="29"/>
                      </a:cxn>
                    </a:cxnLst>
                    <a:rect l="0" t="0" r="r" b="b"/>
                    <a:pathLst>
                      <a:path w="44" h="41">
                        <a:moveTo>
                          <a:pt x="44" y="29"/>
                        </a:moveTo>
                        <a:lnTo>
                          <a:pt x="44" y="41"/>
                        </a:lnTo>
                        <a:lnTo>
                          <a:pt x="12" y="29"/>
                        </a:lnTo>
                        <a:lnTo>
                          <a:pt x="0" y="29"/>
                        </a:lnTo>
                        <a:lnTo>
                          <a:pt x="12" y="0"/>
                        </a:lnTo>
                        <a:lnTo>
                          <a:pt x="44" y="2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4" name="Freeform 256"/>
                  <p:cNvSpPr>
                    <a:spLocks/>
                  </p:cNvSpPr>
                  <p:nvPr/>
                </p:nvSpPr>
                <p:spPr bwMode="auto">
                  <a:xfrm>
                    <a:off x="1944689" y="3478235"/>
                    <a:ext cx="73025" cy="80963"/>
                  </a:xfrm>
                  <a:custGeom>
                    <a:avLst/>
                    <a:gdLst/>
                    <a:ahLst/>
                    <a:cxnLst>
                      <a:cxn ang="0">
                        <a:pos x="46" y="25"/>
                      </a:cxn>
                      <a:cxn ang="0">
                        <a:pos x="46" y="39"/>
                      </a:cxn>
                      <a:cxn ang="0">
                        <a:pos x="36" y="51"/>
                      </a:cxn>
                      <a:cxn ang="0">
                        <a:pos x="24" y="39"/>
                      </a:cxn>
                      <a:cxn ang="0">
                        <a:pos x="24" y="25"/>
                      </a:cxn>
                      <a:cxn ang="0">
                        <a:pos x="0" y="14"/>
                      </a:cxn>
                      <a:cxn ang="0">
                        <a:pos x="0" y="0"/>
                      </a:cxn>
                      <a:cxn ang="0">
                        <a:pos x="12" y="0"/>
                      </a:cxn>
                      <a:cxn ang="0">
                        <a:pos x="24" y="0"/>
                      </a:cxn>
                      <a:cxn ang="0">
                        <a:pos x="46" y="25"/>
                      </a:cxn>
                    </a:cxnLst>
                    <a:rect l="0" t="0" r="r" b="b"/>
                    <a:pathLst>
                      <a:path w="46" h="51">
                        <a:moveTo>
                          <a:pt x="46" y="25"/>
                        </a:moveTo>
                        <a:lnTo>
                          <a:pt x="46" y="39"/>
                        </a:lnTo>
                        <a:lnTo>
                          <a:pt x="36" y="51"/>
                        </a:lnTo>
                        <a:lnTo>
                          <a:pt x="24" y="39"/>
                        </a:lnTo>
                        <a:lnTo>
                          <a:pt x="24" y="25"/>
                        </a:lnTo>
                        <a:lnTo>
                          <a:pt x="0" y="14"/>
                        </a:lnTo>
                        <a:lnTo>
                          <a:pt x="0" y="0"/>
                        </a:lnTo>
                        <a:lnTo>
                          <a:pt x="12" y="0"/>
                        </a:lnTo>
                        <a:lnTo>
                          <a:pt x="24" y="0"/>
                        </a:lnTo>
                        <a:lnTo>
                          <a:pt x="46" y="25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5" name="Freeform 257"/>
                  <p:cNvSpPr>
                    <a:spLocks/>
                  </p:cNvSpPr>
                  <p:nvPr/>
                </p:nvSpPr>
                <p:spPr bwMode="auto">
                  <a:xfrm>
                    <a:off x="1944689" y="3478235"/>
                    <a:ext cx="73025" cy="80963"/>
                  </a:xfrm>
                  <a:custGeom>
                    <a:avLst/>
                    <a:gdLst/>
                    <a:ahLst/>
                    <a:cxnLst>
                      <a:cxn ang="0">
                        <a:pos x="46" y="25"/>
                      </a:cxn>
                      <a:cxn ang="0">
                        <a:pos x="46" y="39"/>
                      </a:cxn>
                      <a:cxn ang="0">
                        <a:pos x="36" y="51"/>
                      </a:cxn>
                      <a:cxn ang="0">
                        <a:pos x="24" y="39"/>
                      </a:cxn>
                      <a:cxn ang="0">
                        <a:pos x="24" y="25"/>
                      </a:cxn>
                      <a:cxn ang="0">
                        <a:pos x="0" y="14"/>
                      </a:cxn>
                      <a:cxn ang="0">
                        <a:pos x="0" y="0"/>
                      </a:cxn>
                      <a:cxn ang="0">
                        <a:pos x="12" y="0"/>
                      </a:cxn>
                      <a:cxn ang="0">
                        <a:pos x="24" y="0"/>
                      </a:cxn>
                      <a:cxn ang="0">
                        <a:pos x="46" y="25"/>
                      </a:cxn>
                    </a:cxnLst>
                    <a:rect l="0" t="0" r="r" b="b"/>
                    <a:pathLst>
                      <a:path w="46" h="51">
                        <a:moveTo>
                          <a:pt x="46" y="25"/>
                        </a:moveTo>
                        <a:lnTo>
                          <a:pt x="46" y="39"/>
                        </a:lnTo>
                        <a:lnTo>
                          <a:pt x="36" y="51"/>
                        </a:lnTo>
                        <a:lnTo>
                          <a:pt x="24" y="39"/>
                        </a:lnTo>
                        <a:lnTo>
                          <a:pt x="24" y="25"/>
                        </a:lnTo>
                        <a:lnTo>
                          <a:pt x="0" y="14"/>
                        </a:lnTo>
                        <a:lnTo>
                          <a:pt x="0" y="0"/>
                        </a:lnTo>
                        <a:lnTo>
                          <a:pt x="12" y="0"/>
                        </a:lnTo>
                        <a:lnTo>
                          <a:pt x="24" y="0"/>
                        </a:lnTo>
                        <a:lnTo>
                          <a:pt x="46" y="25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6" name="Freeform 258"/>
                  <p:cNvSpPr>
                    <a:spLocks/>
                  </p:cNvSpPr>
                  <p:nvPr/>
                </p:nvSpPr>
                <p:spPr bwMode="auto">
                  <a:xfrm>
                    <a:off x="1843089" y="3478235"/>
                    <a:ext cx="101600" cy="80963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25"/>
                      </a:cxn>
                      <a:cxn ang="0">
                        <a:pos x="34" y="39"/>
                      </a:cxn>
                      <a:cxn ang="0">
                        <a:pos x="46" y="51"/>
                      </a:cxn>
                      <a:cxn ang="0">
                        <a:pos x="54" y="51"/>
                      </a:cxn>
                      <a:cxn ang="0">
                        <a:pos x="46" y="25"/>
                      </a:cxn>
                      <a:cxn ang="0">
                        <a:pos x="64" y="14"/>
                      </a:cxn>
                      <a:cxn ang="0">
                        <a:pos x="54" y="0"/>
                      </a:cxn>
                      <a:cxn ang="0">
                        <a:pos x="34" y="14"/>
                      </a:cxn>
                      <a:cxn ang="0">
                        <a:pos x="24" y="14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64" h="51">
                        <a:moveTo>
                          <a:pt x="9" y="0"/>
                        </a:moveTo>
                        <a:lnTo>
                          <a:pt x="0" y="25"/>
                        </a:lnTo>
                        <a:lnTo>
                          <a:pt x="34" y="39"/>
                        </a:lnTo>
                        <a:lnTo>
                          <a:pt x="46" y="51"/>
                        </a:lnTo>
                        <a:lnTo>
                          <a:pt x="54" y="51"/>
                        </a:lnTo>
                        <a:lnTo>
                          <a:pt x="46" y="25"/>
                        </a:lnTo>
                        <a:lnTo>
                          <a:pt x="64" y="14"/>
                        </a:lnTo>
                        <a:lnTo>
                          <a:pt x="54" y="0"/>
                        </a:lnTo>
                        <a:lnTo>
                          <a:pt x="34" y="14"/>
                        </a:lnTo>
                        <a:lnTo>
                          <a:pt x="24" y="14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7" name="Freeform 259"/>
                  <p:cNvSpPr>
                    <a:spLocks/>
                  </p:cNvSpPr>
                  <p:nvPr/>
                </p:nvSpPr>
                <p:spPr bwMode="auto">
                  <a:xfrm>
                    <a:off x="1843089" y="3478235"/>
                    <a:ext cx="101600" cy="80963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25"/>
                      </a:cxn>
                      <a:cxn ang="0">
                        <a:pos x="34" y="39"/>
                      </a:cxn>
                      <a:cxn ang="0">
                        <a:pos x="46" y="51"/>
                      </a:cxn>
                      <a:cxn ang="0">
                        <a:pos x="54" y="51"/>
                      </a:cxn>
                      <a:cxn ang="0">
                        <a:pos x="46" y="25"/>
                      </a:cxn>
                      <a:cxn ang="0">
                        <a:pos x="64" y="14"/>
                      </a:cxn>
                      <a:cxn ang="0">
                        <a:pos x="54" y="0"/>
                      </a:cxn>
                      <a:cxn ang="0">
                        <a:pos x="34" y="14"/>
                      </a:cxn>
                      <a:cxn ang="0">
                        <a:pos x="24" y="14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64" h="51">
                        <a:moveTo>
                          <a:pt x="9" y="0"/>
                        </a:moveTo>
                        <a:lnTo>
                          <a:pt x="0" y="25"/>
                        </a:lnTo>
                        <a:lnTo>
                          <a:pt x="34" y="39"/>
                        </a:lnTo>
                        <a:lnTo>
                          <a:pt x="46" y="51"/>
                        </a:lnTo>
                        <a:lnTo>
                          <a:pt x="54" y="51"/>
                        </a:lnTo>
                        <a:lnTo>
                          <a:pt x="46" y="25"/>
                        </a:lnTo>
                        <a:lnTo>
                          <a:pt x="64" y="14"/>
                        </a:lnTo>
                        <a:lnTo>
                          <a:pt x="54" y="0"/>
                        </a:lnTo>
                        <a:lnTo>
                          <a:pt x="34" y="14"/>
                        </a:lnTo>
                        <a:lnTo>
                          <a:pt x="24" y="14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8" name="Freeform 260"/>
                  <p:cNvSpPr>
                    <a:spLocks/>
                  </p:cNvSpPr>
                  <p:nvPr/>
                </p:nvSpPr>
                <p:spPr bwMode="auto">
                  <a:xfrm>
                    <a:off x="1776414" y="3416322"/>
                    <a:ext cx="82550" cy="101601"/>
                  </a:xfrm>
                  <a:custGeom>
                    <a:avLst/>
                    <a:gdLst/>
                    <a:ahLst/>
                    <a:cxnLst>
                      <a:cxn ang="0">
                        <a:pos x="52" y="38"/>
                      </a:cxn>
                      <a:cxn ang="0">
                        <a:pos x="42" y="64"/>
                      </a:cxn>
                      <a:cxn ang="0">
                        <a:pos x="33" y="64"/>
                      </a:cxn>
                      <a:cxn ang="0">
                        <a:pos x="33" y="52"/>
                      </a:cxn>
                      <a:cxn ang="0">
                        <a:pos x="12" y="28"/>
                      </a:cxn>
                      <a:cxn ang="0">
                        <a:pos x="12" y="38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  <a:cxn ang="0">
                        <a:pos x="33" y="0"/>
                      </a:cxn>
                      <a:cxn ang="0">
                        <a:pos x="42" y="28"/>
                      </a:cxn>
                      <a:cxn ang="0">
                        <a:pos x="52" y="38"/>
                      </a:cxn>
                    </a:cxnLst>
                    <a:rect l="0" t="0" r="r" b="b"/>
                    <a:pathLst>
                      <a:path w="52" h="64">
                        <a:moveTo>
                          <a:pt x="52" y="38"/>
                        </a:moveTo>
                        <a:lnTo>
                          <a:pt x="42" y="64"/>
                        </a:lnTo>
                        <a:lnTo>
                          <a:pt x="33" y="64"/>
                        </a:lnTo>
                        <a:lnTo>
                          <a:pt x="33" y="52"/>
                        </a:lnTo>
                        <a:lnTo>
                          <a:pt x="12" y="28"/>
                        </a:lnTo>
                        <a:lnTo>
                          <a:pt x="12" y="38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lnTo>
                          <a:pt x="33" y="0"/>
                        </a:lnTo>
                        <a:lnTo>
                          <a:pt x="42" y="28"/>
                        </a:lnTo>
                        <a:lnTo>
                          <a:pt x="52" y="38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59" name="Freeform 261"/>
                  <p:cNvSpPr>
                    <a:spLocks/>
                  </p:cNvSpPr>
                  <p:nvPr/>
                </p:nvSpPr>
                <p:spPr bwMode="auto">
                  <a:xfrm>
                    <a:off x="1776414" y="3416322"/>
                    <a:ext cx="82550" cy="101601"/>
                  </a:xfrm>
                  <a:custGeom>
                    <a:avLst/>
                    <a:gdLst/>
                    <a:ahLst/>
                    <a:cxnLst>
                      <a:cxn ang="0">
                        <a:pos x="52" y="38"/>
                      </a:cxn>
                      <a:cxn ang="0">
                        <a:pos x="42" y="64"/>
                      </a:cxn>
                      <a:cxn ang="0">
                        <a:pos x="33" y="64"/>
                      </a:cxn>
                      <a:cxn ang="0">
                        <a:pos x="33" y="52"/>
                      </a:cxn>
                      <a:cxn ang="0">
                        <a:pos x="12" y="28"/>
                      </a:cxn>
                      <a:cxn ang="0">
                        <a:pos x="12" y="38"/>
                      </a:cxn>
                      <a:cxn ang="0">
                        <a:pos x="0" y="28"/>
                      </a:cxn>
                      <a:cxn ang="0">
                        <a:pos x="0" y="0"/>
                      </a:cxn>
                      <a:cxn ang="0">
                        <a:pos x="33" y="0"/>
                      </a:cxn>
                      <a:cxn ang="0">
                        <a:pos x="42" y="28"/>
                      </a:cxn>
                      <a:cxn ang="0">
                        <a:pos x="52" y="38"/>
                      </a:cxn>
                    </a:cxnLst>
                    <a:rect l="0" t="0" r="r" b="b"/>
                    <a:pathLst>
                      <a:path w="52" h="64">
                        <a:moveTo>
                          <a:pt x="52" y="38"/>
                        </a:moveTo>
                        <a:lnTo>
                          <a:pt x="42" y="64"/>
                        </a:lnTo>
                        <a:lnTo>
                          <a:pt x="33" y="64"/>
                        </a:lnTo>
                        <a:lnTo>
                          <a:pt x="33" y="52"/>
                        </a:lnTo>
                        <a:lnTo>
                          <a:pt x="12" y="28"/>
                        </a:lnTo>
                        <a:lnTo>
                          <a:pt x="12" y="38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  <a:lnTo>
                          <a:pt x="33" y="0"/>
                        </a:lnTo>
                        <a:lnTo>
                          <a:pt x="42" y="28"/>
                        </a:lnTo>
                        <a:lnTo>
                          <a:pt x="52" y="38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0" name="Freeform 262"/>
                  <p:cNvSpPr>
                    <a:spLocks/>
                  </p:cNvSpPr>
                  <p:nvPr/>
                </p:nvSpPr>
                <p:spPr bwMode="auto">
                  <a:xfrm>
                    <a:off x="1736727" y="3252808"/>
                    <a:ext cx="122238" cy="161926"/>
                  </a:xfrm>
                  <a:custGeom>
                    <a:avLst/>
                    <a:gdLst/>
                    <a:ahLst/>
                    <a:cxnLst>
                      <a:cxn ang="0">
                        <a:pos x="58" y="102"/>
                      </a:cxn>
                      <a:cxn ang="0">
                        <a:pos x="24" y="102"/>
                      </a:cxn>
                      <a:cxn ang="0">
                        <a:pos x="0" y="64"/>
                      </a:cxn>
                      <a:cxn ang="0">
                        <a:pos x="0" y="50"/>
                      </a:cxn>
                      <a:cxn ang="0">
                        <a:pos x="46" y="11"/>
                      </a:cxn>
                      <a:cxn ang="0">
                        <a:pos x="77" y="0"/>
                      </a:cxn>
                      <a:cxn ang="0">
                        <a:pos x="77" y="25"/>
                      </a:cxn>
                      <a:cxn ang="0">
                        <a:pos x="58" y="102"/>
                      </a:cxn>
                    </a:cxnLst>
                    <a:rect l="0" t="0" r="r" b="b"/>
                    <a:pathLst>
                      <a:path w="77" h="102">
                        <a:moveTo>
                          <a:pt x="58" y="102"/>
                        </a:moveTo>
                        <a:lnTo>
                          <a:pt x="24" y="102"/>
                        </a:lnTo>
                        <a:lnTo>
                          <a:pt x="0" y="64"/>
                        </a:lnTo>
                        <a:lnTo>
                          <a:pt x="0" y="50"/>
                        </a:lnTo>
                        <a:lnTo>
                          <a:pt x="46" y="11"/>
                        </a:lnTo>
                        <a:lnTo>
                          <a:pt x="77" y="0"/>
                        </a:lnTo>
                        <a:lnTo>
                          <a:pt x="77" y="25"/>
                        </a:lnTo>
                        <a:lnTo>
                          <a:pt x="58" y="102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1" name="Freeform 263"/>
                  <p:cNvSpPr>
                    <a:spLocks/>
                  </p:cNvSpPr>
                  <p:nvPr/>
                </p:nvSpPr>
                <p:spPr bwMode="auto">
                  <a:xfrm>
                    <a:off x="1736727" y="3252808"/>
                    <a:ext cx="122238" cy="161926"/>
                  </a:xfrm>
                  <a:custGeom>
                    <a:avLst/>
                    <a:gdLst/>
                    <a:ahLst/>
                    <a:cxnLst>
                      <a:cxn ang="0">
                        <a:pos x="58" y="102"/>
                      </a:cxn>
                      <a:cxn ang="0">
                        <a:pos x="24" y="102"/>
                      </a:cxn>
                      <a:cxn ang="0">
                        <a:pos x="0" y="64"/>
                      </a:cxn>
                      <a:cxn ang="0">
                        <a:pos x="0" y="50"/>
                      </a:cxn>
                      <a:cxn ang="0">
                        <a:pos x="46" y="11"/>
                      </a:cxn>
                      <a:cxn ang="0">
                        <a:pos x="77" y="0"/>
                      </a:cxn>
                      <a:cxn ang="0">
                        <a:pos x="77" y="25"/>
                      </a:cxn>
                      <a:cxn ang="0">
                        <a:pos x="58" y="102"/>
                      </a:cxn>
                    </a:cxnLst>
                    <a:rect l="0" t="0" r="r" b="b"/>
                    <a:pathLst>
                      <a:path w="77" h="102">
                        <a:moveTo>
                          <a:pt x="58" y="102"/>
                        </a:moveTo>
                        <a:lnTo>
                          <a:pt x="24" y="102"/>
                        </a:lnTo>
                        <a:lnTo>
                          <a:pt x="0" y="64"/>
                        </a:lnTo>
                        <a:lnTo>
                          <a:pt x="0" y="50"/>
                        </a:lnTo>
                        <a:lnTo>
                          <a:pt x="46" y="11"/>
                        </a:lnTo>
                        <a:lnTo>
                          <a:pt x="77" y="0"/>
                        </a:lnTo>
                        <a:lnTo>
                          <a:pt x="77" y="25"/>
                        </a:lnTo>
                        <a:lnTo>
                          <a:pt x="58" y="102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2" name="Freeform 264"/>
                  <p:cNvSpPr>
                    <a:spLocks/>
                  </p:cNvSpPr>
                  <p:nvPr/>
                </p:nvSpPr>
                <p:spPr bwMode="auto">
                  <a:xfrm>
                    <a:off x="1674814" y="3228996"/>
                    <a:ext cx="184150" cy="103188"/>
                  </a:xfrm>
                  <a:custGeom>
                    <a:avLst/>
                    <a:gdLst/>
                    <a:ahLst/>
                    <a:cxnLst>
                      <a:cxn ang="0">
                        <a:pos x="31" y="0"/>
                      </a:cxn>
                      <a:cxn ang="0">
                        <a:pos x="0" y="25"/>
                      </a:cxn>
                      <a:cxn ang="0">
                        <a:pos x="31" y="54"/>
                      </a:cxn>
                      <a:cxn ang="0">
                        <a:pos x="39" y="65"/>
                      </a:cxn>
                      <a:cxn ang="0">
                        <a:pos x="85" y="25"/>
                      </a:cxn>
                      <a:cxn ang="0">
                        <a:pos x="116" y="14"/>
                      </a:cxn>
                      <a:cxn ang="0">
                        <a:pos x="85" y="0"/>
                      </a:cxn>
                      <a:cxn ang="0">
                        <a:pos x="31" y="0"/>
                      </a:cxn>
                    </a:cxnLst>
                    <a:rect l="0" t="0" r="r" b="b"/>
                    <a:pathLst>
                      <a:path w="116" h="65">
                        <a:moveTo>
                          <a:pt x="31" y="0"/>
                        </a:moveTo>
                        <a:lnTo>
                          <a:pt x="0" y="25"/>
                        </a:lnTo>
                        <a:lnTo>
                          <a:pt x="31" y="54"/>
                        </a:lnTo>
                        <a:lnTo>
                          <a:pt x="39" y="65"/>
                        </a:lnTo>
                        <a:lnTo>
                          <a:pt x="85" y="25"/>
                        </a:lnTo>
                        <a:lnTo>
                          <a:pt x="116" y="14"/>
                        </a:lnTo>
                        <a:lnTo>
                          <a:pt x="85" y="0"/>
                        </a:lnTo>
                        <a:lnTo>
                          <a:pt x="31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3" name="Freeform 265"/>
                  <p:cNvSpPr>
                    <a:spLocks/>
                  </p:cNvSpPr>
                  <p:nvPr/>
                </p:nvSpPr>
                <p:spPr bwMode="auto">
                  <a:xfrm>
                    <a:off x="1674814" y="3228996"/>
                    <a:ext cx="184150" cy="103188"/>
                  </a:xfrm>
                  <a:custGeom>
                    <a:avLst/>
                    <a:gdLst/>
                    <a:ahLst/>
                    <a:cxnLst>
                      <a:cxn ang="0">
                        <a:pos x="31" y="0"/>
                      </a:cxn>
                      <a:cxn ang="0">
                        <a:pos x="0" y="25"/>
                      </a:cxn>
                      <a:cxn ang="0">
                        <a:pos x="31" y="54"/>
                      </a:cxn>
                      <a:cxn ang="0">
                        <a:pos x="39" y="65"/>
                      </a:cxn>
                      <a:cxn ang="0">
                        <a:pos x="85" y="25"/>
                      </a:cxn>
                      <a:cxn ang="0">
                        <a:pos x="116" y="14"/>
                      </a:cxn>
                      <a:cxn ang="0">
                        <a:pos x="85" y="0"/>
                      </a:cxn>
                      <a:cxn ang="0">
                        <a:pos x="31" y="0"/>
                      </a:cxn>
                    </a:cxnLst>
                    <a:rect l="0" t="0" r="r" b="b"/>
                    <a:pathLst>
                      <a:path w="116" h="65">
                        <a:moveTo>
                          <a:pt x="31" y="0"/>
                        </a:moveTo>
                        <a:lnTo>
                          <a:pt x="0" y="25"/>
                        </a:lnTo>
                        <a:lnTo>
                          <a:pt x="31" y="54"/>
                        </a:lnTo>
                        <a:lnTo>
                          <a:pt x="39" y="65"/>
                        </a:lnTo>
                        <a:lnTo>
                          <a:pt x="85" y="25"/>
                        </a:lnTo>
                        <a:lnTo>
                          <a:pt x="116" y="14"/>
                        </a:lnTo>
                        <a:lnTo>
                          <a:pt x="85" y="0"/>
                        </a:lnTo>
                        <a:lnTo>
                          <a:pt x="31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4" name="Freeform 266"/>
                  <p:cNvSpPr>
                    <a:spLocks/>
                  </p:cNvSpPr>
                  <p:nvPr/>
                </p:nvSpPr>
                <p:spPr bwMode="auto">
                  <a:xfrm>
                    <a:off x="2200277" y="3070245"/>
                    <a:ext cx="101600" cy="101601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49"/>
                      </a:cxn>
                      <a:cxn ang="0">
                        <a:pos x="9" y="64"/>
                      </a:cxn>
                      <a:cxn ang="0">
                        <a:pos x="18" y="35"/>
                      </a:cxn>
                      <a:cxn ang="0">
                        <a:pos x="29" y="35"/>
                      </a:cxn>
                      <a:cxn ang="0">
                        <a:pos x="18" y="35"/>
                      </a:cxn>
                      <a:cxn ang="0">
                        <a:pos x="51" y="35"/>
                      </a:cxn>
                      <a:cxn ang="0">
                        <a:pos x="64" y="49"/>
                      </a:cxn>
                      <a:cxn ang="0">
                        <a:pos x="64" y="35"/>
                      </a:cxn>
                      <a:cxn ang="0">
                        <a:pos x="64" y="25"/>
                      </a:cxn>
                      <a:cxn ang="0">
                        <a:pos x="39" y="25"/>
                      </a:cxn>
                      <a:cxn ang="0">
                        <a:pos x="51" y="11"/>
                      </a:cxn>
                      <a:cxn ang="0">
                        <a:pos x="39" y="11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64" h="64">
                        <a:moveTo>
                          <a:pt x="9" y="0"/>
                        </a:moveTo>
                        <a:lnTo>
                          <a:pt x="0" y="49"/>
                        </a:lnTo>
                        <a:lnTo>
                          <a:pt x="9" y="64"/>
                        </a:lnTo>
                        <a:lnTo>
                          <a:pt x="18" y="35"/>
                        </a:lnTo>
                        <a:lnTo>
                          <a:pt x="29" y="35"/>
                        </a:lnTo>
                        <a:lnTo>
                          <a:pt x="18" y="35"/>
                        </a:lnTo>
                        <a:lnTo>
                          <a:pt x="51" y="35"/>
                        </a:lnTo>
                        <a:lnTo>
                          <a:pt x="64" y="49"/>
                        </a:lnTo>
                        <a:lnTo>
                          <a:pt x="64" y="35"/>
                        </a:lnTo>
                        <a:lnTo>
                          <a:pt x="64" y="25"/>
                        </a:lnTo>
                        <a:lnTo>
                          <a:pt x="39" y="25"/>
                        </a:lnTo>
                        <a:lnTo>
                          <a:pt x="51" y="11"/>
                        </a:lnTo>
                        <a:lnTo>
                          <a:pt x="39" y="11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5" name="Freeform 267"/>
                  <p:cNvSpPr>
                    <a:spLocks/>
                  </p:cNvSpPr>
                  <p:nvPr/>
                </p:nvSpPr>
                <p:spPr bwMode="auto">
                  <a:xfrm>
                    <a:off x="2200277" y="3070245"/>
                    <a:ext cx="101600" cy="101601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0" y="49"/>
                      </a:cxn>
                      <a:cxn ang="0">
                        <a:pos x="9" y="64"/>
                      </a:cxn>
                      <a:cxn ang="0">
                        <a:pos x="18" y="35"/>
                      </a:cxn>
                      <a:cxn ang="0">
                        <a:pos x="29" y="35"/>
                      </a:cxn>
                      <a:cxn ang="0">
                        <a:pos x="18" y="35"/>
                      </a:cxn>
                      <a:cxn ang="0">
                        <a:pos x="51" y="35"/>
                      </a:cxn>
                      <a:cxn ang="0">
                        <a:pos x="64" y="49"/>
                      </a:cxn>
                      <a:cxn ang="0">
                        <a:pos x="64" y="35"/>
                      </a:cxn>
                      <a:cxn ang="0">
                        <a:pos x="64" y="25"/>
                      </a:cxn>
                      <a:cxn ang="0">
                        <a:pos x="39" y="25"/>
                      </a:cxn>
                      <a:cxn ang="0">
                        <a:pos x="51" y="11"/>
                      </a:cxn>
                      <a:cxn ang="0">
                        <a:pos x="39" y="11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64" h="64">
                        <a:moveTo>
                          <a:pt x="9" y="0"/>
                        </a:moveTo>
                        <a:lnTo>
                          <a:pt x="0" y="49"/>
                        </a:lnTo>
                        <a:lnTo>
                          <a:pt x="9" y="64"/>
                        </a:lnTo>
                        <a:lnTo>
                          <a:pt x="18" y="35"/>
                        </a:lnTo>
                        <a:lnTo>
                          <a:pt x="29" y="35"/>
                        </a:lnTo>
                        <a:lnTo>
                          <a:pt x="18" y="35"/>
                        </a:lnTo>
                        <a:lnTo>
                          <a:pt x="51" y="35"/>
                        </a:lnTo>
                        <a:lnTo>
                          <a:pt x="64" y="49"/>
                        </a:lnTo>
                        <a:lnTo>
                          <a:pt x="64" y="35"/>
                        </a:lnTo>
                        <a:lnTo>
                          <a:pt x="64" y="25"/>
                        </a:lnTo>
                        <a:lnTo>
                          <a:pt x="39" y="25"/>
                        </a:lnTo>
                        <a:lnTo>
                          <a:pt x="51" y="11"/>
                        </a:lnTo>
                        <a:lnTo>
                          <a:pt x="39" y="11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6" name="Freeform 268"/>
                  <p:cNvSpPr>
                    <a:spLocks/>
                  </p:cNvSpPr>
                  <p:nvPr/>
                </p:nvSpPr>
                <p:spPr bwMode="auto">
                  <a:xfrm>
                    <a:off x="2127252" y="3070245"/>
                    <a:ext cx="87313" cy="79376"/>
                  </a:xfrm>
                  <a:custGeom>
                    <a:avLst/>
                    <a:gdLst/>
                    <a:ahLst/>
                    <a:cxnLst>
                      <a:cxn ang="0">
                        <a:pos x="55" y="0"/>
                      </a:cxn>
                      <a:cxn ang="0">
                        <a:pos x="45" y="50"/>
                      </a:cxn>
                      <a:cxn ang="0">
                        <a:pos x="8" y="50"/>
                      </a:cxn>
                      <a:cxn ang="0">
                        <a:pos x="0" y="35"/>
                      </a:cxn>
                      <a:cxn ang="0">
                        <a:pos x="8" y="35"/>
                      </a:cxn>
                      <a:cxn ang="0">
                        <a:pos x="20" y="35"/>
                      </a:cxn>
                      <a:cxn ang="0">
                        <a:pos x="45" y="35"/>
                      </a:cxn>
                      <a:cxn ang="0">
                        <a:pos x="30" y="11"/>
                      </a:cxn>
                      <a:cxn ang="0">
                        <a:pos x="20" y="11"/>
                      </a:cxn>
                      <a:cxn ang="0">
                        <a:pos x="30" y="0"/>
                      </a:cxn>
                      <a:cxn ang="0">
                        <a:pos x="55" y="0"/>
                      </a:cxn>
                    </a:cxnLst>
                    <a:rect l="0" t="0" r="r" b="b"/>
                    <a:pathLst>
                      <a:path w="55" h="50">
                        <a:moveTo>
                          <a:pt x="55" y="0"/>
                        </a:moveTo>
                        <a:lnTo>
                          <a:pt x="45" y="50"/>
                        </a:lnTo>
                        <a:lnTo>
                          <a:pt x="8" y="50"/>
                        </a:lnTo>
                        <a:lnTo>
                          <a:pt x="0" y="35"/>
                        </a:lnTo>
                        <a:lnTo>
                          <a:pt x="8" y="35"/>
                        </a:lnTo>
                        <a:lnTo>
                          <a:pt x="20" y="35"/>
                        </a:lnTo>
                        <a:lnTo>
                          <a:pt x="45" y="35"/>
                        </a:lnTo>
                        <a:lnTo>
                          <a:pt x="30" y="11"/>
                        </a:lnTo>
                        <a:lnTo>
                          <a:pt x="20" y="11"/>
                        </a:lnTo>
                        <a:lnTo>
                          <a:pt x="30" y="0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67" name="Freeform 269"/>
                  <p:cNvSpPr>
                    <a:spLocks/>
                  </p:cNvSpPr>
                  <p:nvPr/>
                </p:nvSpPr>
                <p:spPr bwMode="auto">
                  <a:xfrm>
                    <a:off x="2127252" y="3070245"/>
                    <a:ext cx="87313" cy="79376"/>
                  </a:xfrm>
                  <a:custGeom>
                    <a:avLst/>
                    <a:gdLst/>
                    <a:ahLst/>
                    <a:cxnLst>
                      <a:cxn ang="0">
                        <a:pos x="55" y="0"/>
                      </a:cxn>
                      <a:cxn ang="0">
                        <a:pos x="45" y="50"/>
                      </a:cxn>
                      <a:cxn ang="0">
                        <a:pos x="8" y="50"/>
                      </a:cxn>
                      <a:cxn ang="0">
                        <a:pos x="0" y="35"/>
                      </a:cxn>
                      <a:cxn ang="0">
                        <a:pos x="8" y="35"/>
                      </a:cxn>
                      <a:cxn ang="0">
                        <a:pos x="20" y="35"/>
                      </a:cxn>
                      <a:cxn ang="0">
                        <a:pos x="45" y="35"/>
                      </a:cxn>
                      <a:cxn ang="0">
                        <a:pos x="30" y="11"/>
                      </a:cxn>
                      <a:cxn ang="0">
                        <a:pos x="20" y="11"/>
                      </a:cxn>
                      <a:cxn ang="0">
                        <a:pos x="30" y="0"/>
                      </a:cxn>
                      <a:cxn ang="0">
                        <a:pos x="55" y="0"/>
                      </a:cxn>
                    </a:cxnLst>
                    <a:rect l="0" t="0" r="r" b="b"/>
                    <a:pathLst>
                      <a:path w="55" h="50">
                        <a:moveTo>
                          <a:pt x="55" y="0"/>
                        </a:moveTo>
                        <a:lnTo>
                          <a:pt x="45" y="50"/>
                        </a:lnTo>
                        <a:lnTo>
                          <a:pt x="8" y="50"/>
                        </a:lnTo>
                        <a:lnTo>
                          <a:pt x="0" y="35"/>
                        </a:lnTo>
                        <a:lnTo>
                          <a:pt x="8" y="35"/>
                        </a:lnTo>
                        <a:lnTo>
                          <a:pt x="20" y="35"/>
                        </a:lnTo>
                        <a:lnTo>
                          <a:pt x="45" y="35"/>
                        </a:lnTo>
                        <a:lnTo>
                          <a:pt x="30" y="11"/>
                        </a:lnTo>
                        <a:lnTo>
                          <a:pt x="20" y="11"/>
                        </a:lnTo>
                        <a:lnTo>
                          <a:pt x="30" y="0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14" name="Freeform 316"/>
                  <p:cNvSpPr>
                    <a:spLocks/>
                  </p:cNvSpPr>
                  <p:nvPr/>
                </p:nvSpPr>
                <p:spPr bwMode="auto">
                  <a:xfrm>
                    <a:off x="3514729" y="3294084"/>
                    <a:ext cx="87313" cy="47625"/>
                  </a:xfrm>
                  <a:custGeom>
                    <a:avLst/>
                    <a:gdLst/>
                    <a:ahLst/>
                    <a:cxnLst>
                      <a:cxn ang="0">
                        <a:pos x="0" y="30"/>
                      </a:cxn>
                      <a:cxn ang="0">
                        <a:pos x="0" y="16"/>
                      </a:cxn>
                      <a:cxn ang="0">
                        <a:pos x="18" y="0"/>
                      </a:cxn>
                      <a:cxn ang="0">
                        <a:pos x="55" y="16"/>
                      </a:cxn>
                      <a:cxn ang="0">
                        <a:pos x="42" y="30"/>
                      </a:cxn>
                      <a:cxn ang="0">
                        <a:pos x="18" y="16"/>
                      </a:cxn>
                      <a:cxn ang="0">
                        <a:pos x="0" y="30"/>
                      </a:cxn>
                    </a:cxnLst>
                    <a:rect l="0" t="0" r="r" b="b"/>
                    <a:pathLst>
                      <a:path w="55" h="30">
                        <a:moveTo>
                          <a:pt x="0" y="30"/>
                        </a:moveTo>
                        <a:lnTo>
                          <a:pt x="0" y="16"/>
                        </a:lnTo>
                        <a:lnTo>
                          <a:pt x="18" y="0"/>
                        </a:lnTo>
                        <a:lnTo>
                          <a:pt x="55" y="16"/>
                        </a:lnTo>
                        <a:lnTo>
                          <a:pt x="42" y="30"/>
                        </a:lnTo>
                        <a:lnTo>
                          <a:pt x="18" y="16"/>
                        </a:lnTo>
                        <a:lnTo>
                          <a:pt x="0" y="3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15" name="Freeform 317"/>
                  <p:cNvSpPr>
                    <a:spLocks/>
                  </p:cNvSpPr>
                  <p:nvPr/>
                </p:nvSpPr>
                <p:spPr bwMode="auto">
                  <a:xfrm>
                    <a:off x="3514729" y="3294084"/>
                    <a:ext cx="87313" cy="47625"/>
                  </a:xfrm>
                  <a:custGeom>
                    <a:avLst/>
                    <a:gdLst/>
                    <a:ahLst/>
                    <a:cxnLst>
                      <a:cxn ang="0">
                        <a:pos x="0" y="30"/>
                      </a:cxn>
                      <a:cxn ang="0">
                        <a:pos x="0" y="16"/>
                      </a:cxn>
                      <a:cxn ang="0">
                        <a:pos x="18" y="0"/>
                      </a:cxn>
                      <a:cxn ang="0">
                        <a:pos x="55" y="16"/>
                      </a:cxn>
                      <a:cxn ang="0">
                        <a:pos x="42" y="30"/>
                      </a:cxn>
                      <a:cxn ang="0">
                        <a:pos x="18" y="16"/>
                      </a:cxn>
                      <a:cxn ang="0">
                        <a:pos x="0" y="30"/>
                      </a:cxn>
                    </a:cxnLst>
                    <a:rect l="0" t="0" r="r" b="b"/>
                    <a:pathLst>
                      <a:path w="55" h="30">
                        <a:moveTo>
                          <a:pt x="0" y="30"/>
                        </a:moveTo>
                        <a:lnTo>
                          <a:pt x="0" y="16"/>
                        </a:lnTo>
                        <a:lnTo>
                          <a:pt x="18" y="0"/>
                        </a:lnTo>
                        <a:lnTo>
                          <a:pt x="55" y="16"/>
                        </a:lnTo>
                        <a:lnTo>
                          <a:pt x="42" y="30"/>
                        </a:lnTo>
                        <a:lnTo>
                          <a:pt x="18" y="16"/>
                        </a:lnTo>
                        <a:lnTo>
                          <a:pt x="0" y="3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16" name="Freeform 318"/>
                  <p:cNvSpPr>
                    <a:spLocks/>
                  </p:cNvSpPr>
                  <p:nvPr/>
                </p:nvSpPr>
                <p:spPr bwMode="auto">
                  <a:xfrm>
                    <a:off x="3514729" y="3357584"/>
                    <a:ext cx="87313" cy="57150"/>
                  </a:xfrm>
                  <a:custGeom>
                    <a:avLst/>
                    <a:gdLst/>
                    <a:ahLst/>
                    <a:cxnLst>
                      <a:cxn ang="0">
                        <a:pos x="55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18" y="10"/>
                      </a:cxn>
                      <a:cxn ang="0">
                        <a:pos x="18" y="36"/>
                      </a:cxn>
                      <a:cxn ang="0">
                        <a:pos x="34" y="36"/>
                      </a:cxn>
                      <a:cxn ang="0">
                        <a:pos x="34" y="24"/>
                      </a:cxn>
                      <a:cxn ang="0">
                        <a:pos x="55" y="24"/>
                      </a:cxn>
                      <a:cxn ang="0">
                        <a:pos x="55" y="0"/>
                      </a:cxn>
                    </a:cxnLst>
                    <a:rect l="0" t="0" r="r" b="b"/>
                    <a:pathLst>
                      <a:path w="55" h="36">
                        <a:moveTo>
                          <a:pt x="55" y="0"/>
                        </a:move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18" y="10"/>
                        </a:lnTo>
                        <a:lnTo>
                          <a:pt x="18" y="36"/>
                        </a:lnTo>
                        <a:lnTo>
                          <a:pt x="34" y="36"/>
                        </a:lnTo>
                        <a:lnTo>
                          <a:pt x="34" y="24"/>
                        </a:lnTo>
                        <a:lnTo>
                          <a:pt x="55" y="24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17" name="Freeform 319"/>
                  <p:cNvSpPr>
                    <a:spLocks/>
                  </p:cNvSpPr>
                  <p:nvPr/>
                </p:nvSpPr>
                <p:spPr bwMode="auto">
                  <a:xfrm>
                    <a:off x="3514729" y="3357584"/>
                    <a:ext cx="87313" cy="57150"/>
                  </a:xfrm>
                  <a:custGeom>
                    <a:avLst/>
                    <a:gdLst/>
                    <a:ahLst/>
                    <a:cxnLst>
                      <a:cxn ang="0">
                        <a:pos x="55" y="0"/>
                      </a:cxn>
                      <a:cxn ang="0">
                        <a:pos x="0" y="0"/>
                      </a:cxn>
                      <a:cxn ang="0">
                        <a:pos x="9" y="10"/>
                      </a:cxn>
                      <a:cxn ang="0">
                        <a:pos x="18" y="10"/>
                      </a:cxn>
                      <a:cxn ang="0">
                        <a:pos x="18" y="36"/>
                      </a:cxn>
                      <a:cxn ang="0">
                        <a:pos x="34" y="36"/>
                      </a:cxn>
                      <a:cxn ang="0">
                        <a:pos x="34" y="24"/>
                      </a:cxn>
                      <a:cxn ang="0">
                        <a:pos x="55" y="24"/>
                      </a:cxn>
                      <a:cxn ang="0">
                        <a:pos x="55" y="0"/>
                      </a:cxn>
                    </a:cxnLst>
                    <a:rect l="0" t="0" r="r" b="b"/>
                    <a:pathLst>
                      <a:path w="55" h="36">
                        <a:moveTo>
                          <a:pt x="55" y="0"/>
                        </a:moveTo>
                        <a:lnTo>
                          <a:pt x="0" y="0"/>
                        </a:lnTo>
                        <a:lnTo>
                          <a:pt x="9" y="10"/>
                        </a:lnTo>
                        <a:lnTo>
                          <a:pt x="18" y="10"/>
                        </a:lnTo>
                        <a:lnTo>
                          <a:pt x="18" y="36"/>
                        </a:lnTo>
                        <a:lnTo>
                          <a:pt x="34" y="36"/>
                        </a:lnTo>
                        <a:lnTo>
                          <a:pt x="34" y="24"/>
                        </a:lnTo>
                        <a:lnTo>
                          <a:pt x="55" y="24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28" name="Freeform 330"/>
                  <p:cNvSpPr>
                    <a:spLocks/>
                  </p:cNvSpPr>
                  <p:nvPr/>
                </p:nvSpPr>
                <p:spPr bwMode="auto">
                  <a:xfrm>
                    <a:off x="1843089" y="2948007"/>
                    <a:ext cx="296863" cy="120651"/>
                  </a:xfrm>
                  <a:custGeom>
                    <a:avLst/>
                    <a:gdLst/>
                    <a:ahLst/>
                    <a:cxnLst>
                      <a:cxn ang="0">
                        <a:pos x="0" y="35"/>
                      </a:cxn>
                      <a:cxn ang="0">
                        <a:pos x="24" y="11"/>
                      </a:cxn>
                      <a:cxn ang="0">
                        <a:pos x="64" y="0"/>
                      </a:cxn>
                      <a:cxn ang="0">
                        <a:pos x="122" y="21"/>
                      </a:cxn>
                      <a:cxn ang="0">
                        <a:pos x="144" y="47"/>
                      </a:cxn>
                      <a:cxn ang="0">
                        <a:pos x="166" y="47"/>
                      </a:cxn>
                      <a:cxn ang="0">
                        <a:pos x="166" y="64"/>
                      </a:cxn>
                      <a:cxn ang="0">
                        <a:pos x="178" y="64"/>
                      </a:cxn>
                      <a:cxn ang="0">
                        <a:pos x="187" y="76"/>
                      </a:cxn>
                      <a:cxn ang="0">
                        <a:pos x="122" y="76"/>
                      </a:cxn>
                      <a:cxn ang="0">
                        <a:pos x="131" y="64"/>
                      </a:cxn>
                      <a:cxn ang="0">
                        <a:pos x="122" y="64"/>
                      </a:cxn>
                      <a:cxn ang="0">
                        <a:pos x="111" y="35"/>
                      </a:cxn>
                      <a:cxn ang="0">
                        <a:pos x="55" y="21"/>
                      </a:cxn>
                      <a:cxn ang="0">
                        <a:pos x="64" y="11"/>
                      </a:cxn>
                      <a:cxn ang="0">
                        <a:pos x="46" y="11"/>
                      </a:cxn>
                      <a:cxn ang="0">
                        <a:pos x="9" y="35"/>
                      </a:cxn>
                      <a:cxn ang="0">
                        <a:pos x="0" y="35"/>
                      </a:cxn>
                    </a:cxnLst>
                    <a:rect l="0" t="0" r="r" b="b"/>
                    <a:pathLst>
                      <a:path w="187" h="76">
                        <a:moveTo>
                          <a:pt x="0" y="35"/>
                        </a:moveTo>
                        <a:lnTo>
                          <a:pt x="24" y="11"/>
                        </a:lnTo>
                        <a:lnTo>
                          <a:pt x="64" y="0"/>
                        </a:lnTo>
                        <a:lnTo>
                          <a:pt x="122" y="21"/>
                        </a:lnTo>
                        <a:lnTo>
                          <a:pt x="144" y="47"/>
                        </a:lnTo>
                        <a:lnTo>
                          <a:pt x="166" y="47"/>
                        </a:lnTo>
                        <a:lnTo>
                          <a:pt x="166" y="64"/>
                        </a:lnTo>
                        <a:lnTo>
                          <a:pt x="178" y="64"/>
                        </a:lnTo>
                        <a:lnTo>
                          <a:pt x="187" y="76"/>
                        </a:lnTo>
                        <a:lnTo>
                          <a:pt x="122" y="76"/>
                        </a:lnTo>
                        <a:lnTo>
                          <a:pt x="131" y="64"/>
                        </a:lnTo>
                        <a:lnTo>
                          <a:pt x="122" y="64"/>
                        </a:lnTo>
                        <a:lnTo>
                          <a:pt x="111" y="35"/>
                        </a:lnTo>
                        <a:lnTo>
                          <a:pt x="55" y="21"/>
                        </a:lnTo>
                        <a:lnTo>
                          <a:pt x="64" y="11"/>
                        </a:lnTo>
                        <a:lnTo>
                          <a:pt x="46" y="11"/>
                        </a:lnTo>
                        <a:lnTo>
                          <a:pt x="9" y="35"/>
                        </a:lnTo>
                        <a:lnTo>
                          <a:pt x="0" y="35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29" name="Freeform 331"/>
                  <p:cNvSpPr>
                    <a:spLocks/>
                  </p:cNvSpPr>
                  <p:nvPr/>
                </p:nvSpPr>
                <p:spPr bwMode="auto">
                  <a:xfrm>
                    <a:off x="1843089" y="2948007"/>
                    <a:ext cx="296863" cy="120651"/>
                  </a:xfrm>
                  <a:custGeom>
                    <a:avLst/>
                    <a:gdLst/>
                    <a:ahLst/>
                    <a:cxnLst>
                      <a:cxn ang="0">
                        <a:pos x="0" y="35"/>
                      </a:cxn>
                      <a:cxn ang="0">
                        <a:pos x="24" y="11"/>
                      </a:cxn>
                      <a:cxn ang="0">
                        <a:pos x="64" y="0"/>
                      </a:cxn>
                      <a:cxn ang="0">
                        <a:pos x="122" y="21"/>
                      </a:cxn>
                      <a:cxn ang="0">
                        <a:pos x="144" y="47"/>
                      </a:cxn>
                      <a:cxn ang="0">
                        <a:pos x="166" y="47"/>
                      </a:cxn>
                      <a:cxn ang="0">
                        <a:pos x="166" y="64"/>
                      </a:cxn>
                      <a:cxn ang="0">
                        <a:pos x="178" y="64"/>
                      </a:cxn>
                      <a:cxn ang="0">
                        <a:pos x="187" y="76"/>
                      </a:cxn>
                      <a:cxn ang="0">
                        <a:pos x="122" y="76"/>
                      </a:cxn>
                      <a:cxn ang="0">
                        <a:pos x="131" y="64"/>
                      </a:cxn>
                      <a:cxn ang="0">
                        <a:pos x="122" y="64"/>
                      </a:cxn>
                      <a:cxn ang="0">
                        <a:pos x="111" y="35"/>
                      </a:cxn>
                      <a:cxn ang="0">
                        <a:pos x="55" y="21"/>
                      </a:cxn>
                      <a:cxn ang="0">
                        <a:pos x="64" y="11"/>
                      </a:cxn>
                      <a:cxn ang="0">
                        <a:pos x="46" y="11"/>
                      </a:cxn>
                      <a:cxn ang="0">
                        <a:pos x="9" y="35"/>
                      </a:cxn>
                      <a:cxn ang="0">
                        <a:pos x="0" y="35"/>
                      </a:cxn>
                    </a:cxnLst>
                    <a:rect l="0" t="0" r="r" b="b"/>
                    <a:pathLst>
                      <a:path w="187" h="76">
                        <a:moveTo>
                          <a:pt x="0" y="35"/>
                        </a:moveTo>
                        <a:lnTo>
                          <a:pt x="24" y="11"/>
                        </a:lnTo>
                        <a:lnTo>
                          <a:pt x="64" y="0"/>
                        </a:lnTo>
                        <a:lnTo>
                          <a:pt x="122" y="21"/>
                        </a:lnTo>
                        <a:lnTo>
                          <a:pt x="144" y="47"/>
                        </a:lnTo>
                        <a:lnTo>
                          <a:pt x="166" y="47"/>
                        </a:lnTo>
                        <a:lnTo>
                          <a:pt x="166" y="64"/>
                        </a:lnTo>
                        <a:lnTo>
                          <a:pt x="178" y="64"/>
                        </a:lnTo>
                        <a:lnTo>
                          <a:pt x="187" y="76"/>
                        </a:lnTo>
                        <a:lnTo>
                          <a:pt x="122" y="76"/>
                        </a:lnTo>
                        <a:lnTo>
                          <a:pt x="131" y="64"/>
                        </a:lnTo>
                        <a:lnTo>
                          <a:pt x="122" y="64"/>
                        </a:lnTo>
                        <a:lnTo>
                          <a:pt x="111" y="35"/>
                        </a:lnTo>
                        <a:lnTo>
                          <a:pt x="55" y="21"/>
                        </a:lnTo>
                        <a:lnTo>
                          <a:pt x="64" y="11"/>
                        </a:lnTo>
                        <a:lnTo>
                          <a:pt x="46" y="11"/>
                        </a:lnTo>
                        <a:lnTo>
                          <a:pt x="9" y="35"/>
                        </a:lnTo>
                        <a:lnTo>
                          <a:pt x="0" y="35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0" name="Freeform 332"/>
                  <p:cNvSpPr>
                    <a:spLocks/>
                  </p:cNvSpPr>
                  <p:nvPr/>
                </p:nvSpPr>
                <p:spPr bwMode="auto">
                  <a:xfrm>
                    <a:off x="2667003" y="1919300"/>
                    <a:ext cx="73025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46" y="30"/>
                      </a:cxn>
                      <a:cxn ang="0">
                        <a:pos x="21" y="3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6" h="30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46" y="30"/>
                        </a:lnTo>
                        <a:lnTo>
                          <a:pt x="21" y="3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1" name="Freeform 333"/>
                  <p:cNvSpPr>
                    <a:spLocks/>
                  </p:cNvSpPr>
                  <p:nvPr/>
                </p:nvSpPr>
                <p:spPr bwMode="auto">
                  <a:xfrm>
                    <a:off x="2667003" y="1919300"/>
                    <a:ext cx="73025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46" y="30"/>
                      </a:cxn>
                      <a:cxn ang="0">
                        <a:pos x="21" y="3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6" h="30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46" y="30"/>
                        </a:lnTo>
                        <a:lnTo>
                          <a:pt x="21" y="3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2" name="Freeform 334"/>
                  <p:cNvSpPr>
                    <a:spLocks/>
                  </p:cNvSpPr>
                  <p:nvPr/>
                </p:nvSpPr>
                <p:spPr bwMode="auto">
                  <a:xfrm>
                    <a:off x="2773365" y="1862150"/>
                    <a:ext cx="171450" cy="184151"/>
                  </a:xfrm>
                  <a:custGeom>
                    <a:avLst/>
                    <a:gdLst/>
                    <a:ahLst/>
                    <a:cxnLst>
                      <a:cxn ang="0">
                        <a:pos x="0" y="75"/>
                      </a:cxn>
                      <a:cxn ang="0">
                        <a:pos x="18" y="65"/>
                      </a:cxn>
                      <a:cxn ang="0">
                        <a:pos x="76" y="0"/>
                      </a:cxn>
                      <a:cxn ang="0">
                        <a:pos x="86" y="0"/>
                      </a:cxn>
                      <a:cxn ang="0">
                        <a:pos x="55" y="36"/>
                      </a:cxn>
                      <a:cxn ang="0">
                        <a:pos x="76" y="24"/>
                      </a:cxn>
                      <a:cxn ang="0">
                        <a:pos x="76" y="36"/>
                      </a:cxn>
                      <a:cxn ang="0">
                        <a:pos x="76" y="46"/>
                      </a:cxn>
                      <a:cxn ang="0">
                        <a:pos x="108" y="46"/>
                      </a:cxn>
                      <a:cxn ang="0">
                        <a:pos x="98" y="65"/>
                      </a:cxn>
                      <a:cxn ang="0">
                        <a:pos x="108" y="65"/>
                      </a:cxn>
                      <a:cxn ang="0">
                        <a:pos x="86" y="91"/>
                      </a:cxn>
                      <a:cxn ang="0">
                        <a:pos x="108" y="75"/>
                      </a:cxn>
                      <a:cxn ang="0">
                        <a:pos x="98" y="91"/>
                      </a:cxn>
                      <a:cxn ang="0">
                        <a:pos x="108" y="91"/>
                      </a:cxn>
                      <a:cxn ang="0">
                        <a:pos x="98" y="116"/>
                      </a:cxn>
                      <a:cxn ang="0">
                        <a:pos x="86" y="116"/>
                      </a:cxn>
                      <a:cxn ang="0">
                        <a:pos x="86" y="101"/>
                      </a:cxn>
                      <a:cxn ang="0">
                        <a:pos x="76" y="101"/>
                      </a:cxn>
                      <a:cxn ang="0">
                        <a:pos x="86" y="91"/>
                      </a:cxn>
                      <a:cxn ang="0">
                        <a:pos x="76" y="91"/>
                      </a:cxn>
                      <a:cxn ang="0">
                        <a:pos x="64" y="101"/>
                      </a:cxn>
                      <a:cxn ang="0">
                        <a:pos x="55" y="101"/>
                      </a:cxn>
                      <a:cxn ang="0">
                        <a:pos x="64" y="91"/>
                      </a:cxn>
                      <a:cxn ang="0">
                        <a:pos x="0" y="91"/>
                      </a:cxn>
                      <a:cxn ang="0">
                        <a:pos x="0" y="75"/>
                      </a:cxn>
                    </a:cxnLst>
                    <a:rect l="0" t="0" r="r" b="b"/>
                    <a:pathLst>
                      <a:path w="108" h="116">
                        <a:moveTo>
                          <a:pt x="0" y="75"/>
                        </a:moveTo>
                        <a:lnTo>
                          <a:pt x="18" y="65"/>
                        </a:lnTo>
                        <a:lnTo>
                          <a:pt x="76" y="0"/>
                        </a:lnTo>
                        <a:lnTo>
                          <a:pt x="86" y="0"/>
                        </a:lnTo>
                        <a:lnTo>
                          <a:pt x="55" y="36"/>
                        </a:lnTo>
                        <a:lnTo>
                          <a:pt x="76" y="24"/>
                        </a:lnTo>
                        <a:lnTo>
                          <a:pt x="76" y="36"/>
                        </a:lnTo>
                        <a:lnTo>
                          <a:pt x="76" y="46"/>
                        </a:lnTo>
                        <a:lnTo>
                          <a:pt x="108" y="46"/>
                        </a:lnTo>
                        <a:lnTo>
                          <a:pt x="98" y="65"/>
                        </a:lnTo>
                        <a:lnTo>
                          <a:pt x="108" y="65"/>
                        </a:lnTo>
                        <a:lnTo>
                          <a:pt x="86" y="91"/>
                        </a:lnTo>
                        <a:lnTo>
                          <a:pt x="108" y="75"/>
                        </a:lnTo>
                        <a:lnTo>
                          <a:pt x="98" y="91"/>
                        </a:lnTo>
                        <a:lnTo>
                          <a:pt x="108" y="91"/>
                        </a:lnTo>
                        <a:lnTo>
                          <a:pt x="98" y="116"/>
                        </a:lnTo>
                        <a:lnTo>
                          <a:pt x="86" y="116"/>
                        </a:lnTo>
                        <a:lnTo>
                          <a:pt x="86" y="101"/>
                        </a:lnTo>
                        <a:lnTo>
                          <a:pt x="76" y="101"/>
                        </a:lnTo>
                        <a:lnTo>
                          <a:pt x="86" y="91"/>
                        </a:lnTo>
                        <a:lnTo>
                          <a:pt x="76" y="91"/>
                        </a:lnTo>
                        <a:lnTo>
                          <a:pt x="64" y="101"/>
                        </a:lnTo>
                        <a:lnTo>
                          <a:pt x="55" y="101"/>
                        </a:lnTo>
                        <a:lnTo>
                          <a:pt x="64" y="91"/>
                        </a:lnTo>
                        <a:lnTo>
                          <a:pt x="0" y="91"/>
                        </a:lnTo>
                        <a:lnTo>
                          <a:pt x="0" y="75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3" name="Freeform 335"/>
                  <p:cNvSpPr>
                    <a:spLocks/>
                  </p:cNvSpPr>
                  <p:nvPr/>
                </p:nvSpPr>
                <p:spPr bwMode="auto">
                  <a:xfrm>
                    <a:off x="2773365" y="1862150"/>
                    <a:ext cx="171450" cy="184151"/>
                  </a:xfrm>
                  <a:custGeom>
                    <a:avLst/>
                    <a:gdLst/>
                    <a:ahLst/>
                    <a:cxnLst>
                      <a:cxn ang="0">
                        <a:pos x="0" y="75"/>
                      </a:cxn>
                      <a:cxn ang="0">
                        <a:pos x="18" y="65"/>
                      </a:cxn>
                      <a:cxn ang="0">
                        <a:pos x="76" y="0"/>
                      </a:cxn>
                      <a:cxn ang="0">
                        <a:pos x="86" y="0"/>
                      </a:cxn>
                      <a:cxn ang="0">
                        <a:pos x="55" y="36"/>
                      </a:cxn>
                      <a:cxn ang="0">
                        <a:pos x="76" y="24"/>
                      </a:cxn>
                      <a:cxn ang="0">
                        <a:pos x="76" y="36"/>
                      </a:cxn>
                      <a:cxn ang="0">
                        <a:pos x="76" y="46"/>
                      </a:cxn>
                      <a:cxn ang="0">
                        <a:pos x="108" y="46"/>
                      </a:cxn>
                      <a:cxn ang="0">
                        <a:pos x="98" y="65"/>
                      </a:cxn>
                      <a:cxn ang="0">
                        <a:pos x="108" y="65"/>
                      </a:cxn>
                      <a:cxn ang="0">
                        <a:pos x="86" y="91"/>
                      </a:cxn>
                      <a:cxn ang="0">
                        <a:pos x="108" y="75"/>
                      </a:cxn>
                      <a:cxn ang="0">
                        <a:pos x="98" y="91"/>
                      </a:cxn>
                      <a:cxn ang="0">
                        <a:pos x="108" y="91"/>
                      </a:cxn>
                      <a:cxn ang="0">
                        <a:pos x="98" y="116"/>
                      </a:cxn>
                      <a:cxn ang="0">
                        <a:pos x="86" y="116"/>
                      </a:cxn>
                      <a:cxn ang="0">
                        <a:pos x="86" y="101"/>
                      </a:cxn>
                      <a:cxn ang="0">
                        <a:pos x="76" y="101"/>
                      </a:cxn>
                      <a:cxn ang="0">
                        <a:pos x="86" y="91"/>
                      </a:cxn>
                      <a:cxn ang="0">
                        <a:pos x="76" y="91"/>
                      </a:cxn>
                      <a:cxn ang="0">
                        <a:pos x="64" y="101"/>
                      </a:cxn>
                      <a:cxn ang="0">
                        <a:pos x="55" y="101"/>
                      </a:cxn>
                      <a:cxn ang="0">
                        <a:pos x="64" y="91"/>
                      </a:cxn>
                      <a:cxn ang="0">
                        <a:pos x="0" y="91"/>
                      </a:cxn>
                      <a:cxn ang="0">
                        <a:pos x="0" y="75"/>
                      </a:cxn>
                    </a:cxnLst>
                    <a:rect l="0" t="0" r="r" b="b"/>
                    <a:pathLst>
                      <a:path w="108" h="116">
                        <a:moveTo>
                          <a:pt x="0" y="75"/>
                        </a:moveTo>
                        <a:lnTo>
                          <a:pt x="18" y="65"/>
                        </a:lnTo>
                        <a:lnTo>
                          <a:pt x="76" y="0"/>
                        </a:lnTo>
                        <a:lnTo>
                          <a:pt x="86" y="0"/>
                        </a:lnTo>
                        <a:lnTo>
                          <a:pt x="55" y="36"/>
                        </a:lnTo>
                        <a:lnTo>
                          <a:pt x="76" y="24"/>
                        </a:lnTo>
                        <a:lnTo>
                          <a:pt x="76" y="36"/>
                        </a:lnTo>
                        <a:lnTo>
                          <a:pt x="76" y="46"/>
                        </a:lnTo>
                        <a:lnTo>
                          <a:pt x="108" y="46"/>
                        </a:lnTo>
                        <a:lnTo>
                          <a:pt x="98" y="65"/>
                        </a:lnTo>
                        <a:lnTo>
                          <a:pt x="108" y="65"/>
                        </a:lnTo>
                        <a:lnTo>
                          <a:pt x="86" y="91"/>
                        </a:lnTo>
                        <a:lnTo>
                          <a:pt x="108" y="75"/>
                        </a:lnTo>
                        <a:lnTo>
                          <a:pt x="98" y="91"/>
                        </a:lnTo>
                        <a:lnTo>
                          <a:pt x="108" y="91"/>
                        </a:lnTo>
                        <a:lnTo>
                          <a:pt x="98" y="116"/>
                        </a:lnTo>
                        <a:lnTo>
                          <a:pt x="86" y="116"/>
                        </a:lnTo>
                        <a:lnTo>
                          <a:pt x="86" y="101"/>
                        </a:lnTo>
                        <a:lnTo>
                          <a:pt x="76" y="101"/>
                        </a:lnTo>
                        <a:lnTo>
                          <a:pt x="86" y="91"/>
                        </a:lnTo>
                        <a:lnTo>
                          <a:pt x="76" y="91"/>
                        </a:lnTo>
                        <a:lnTo>
                          <a:pt x="64" y="101"/>
                        </a:lnTo>
                        <a:lnTo>
                          <a:pt x="55" y="101"/>
                        </a:lnTo>
                        <a:lnTo>
                          <a:pt x="64" y="91"/>
                        </a:lnTo>
                        <a:lnTo>
                          <a:pt x="0" y="91"/>
                        </a:lnTo>
                        <a:lnTo>
                          <a:pt x="0" y="75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4" name="Freeform 336"/>
                  <p:cNvSpPr>
                    <a:spLocks/>
                  </p:cNvSpPr>
                  <p:nvPr/>
                </p:nvSpPr>
                <p:spPr bwMode="auto">
                  <a:xfrm>
                    <a:off x="2370140" y="1327159"/>
                    <a:ext cx="176213" cy="101601"/>
                  </a:xfrm>
                  <a:custGeom>
                    <a:avLst/>
                    <a:gdLst/>
                    <a:ahLst/>
                    <a:cxnLst>
                      <a:cxn ang="0">
                        <a:pos x="0" y="49"/>
                      </a:cxn>
                      <a:cxn ang="0">
                        <a:pos x="21" y="49"/>
                      </a:cxn>
                      <a:cxn ang="0">
                        <a:pos x="43" y="25"/>
                      </a:cxn>
                      <a:cxn ang="0">
                        <a:pos x="64" y="0"/>
                      </a:cxn>
                      <a:cxn ang="0">
                        <a:pos x="64" y="14"/>
                      </a:cxn>
                      <a:cxn ang="0">
                        <a:pos x="111" y="49"/>
                      </a:cxn>
                      <a:cxn ang="0">
                        <a:pos x="86" y="64"/>
                      </a:cxn>
                      <a:cxn ang="0">
                        <a:pos x="64" y="49"/>
                      </a:cxn>
                      <a:cxn ang="0">
                        <a:pos x="55" y="49"/>
                      </a:cxn>
                      <a:cxn ang="0">
                        <a:pos x="21" y="64"/>
                      </a:cxn>
                      <a:cxn ang="0">
                        <a:pos x="21" y="49"/>
                      </a:cxn>
                      <a:cxn ang="0">
                        <a:pos x="0" y="49"/>
                      </a:cxn>
                    </a:cxnLst>
                    <a:rect l="0" t="0" r="r" b="b"/>
                    <a:pathLst>
                      <a:path w="111" h="64">
                        <a:moveTo>
                          <a:pt x="0" y="49"/>
                        </a:moveTo>
                        <a:lnTo>
                          <a:pt x="21" y="49"/>
                        </a:lnTo>
                        <a:lnTo>
                          <a:pt x="43" y="25"/>
                        </a:lnTo>
                        <a:lnTo>
                          <a:pt x="64" y="0"/>
                        </a:lnTo>
                        <a:lnTo>
                          <a:pt x="64" y="14"/>
                        </a:lnTo>
                        <a:lnTo>
                          <a:pt x="111" y="49"/>
                        </a:lnTo>
                        <a:lnTo>
                          <a:pt x="86" y="64"/>
                        </a:lnTo>
                        <a:lnTo>
                          <a:pt x="64" y="49"/>
                        </a:lnTo>
                        <a:lnTo>
                          <a:pt x="55" y="49"/>
                        </a:lnTo>
                        <a:lnTo>
                          <a:pt x="21" y="64"/>
                        </a:lnTo>
                        <a:lnTo>
                          <a:pt x="21" y="49"/>
                        </a:lnTo>
                        <a:lnTo>
                          <a:pt x="0" y="4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5" name="Freeform 337"/>
                  <p:cNvSpPr>
                    <a:spLocks/>
                  </p:cNvSpPr>
                  <p:nvPr/>
                </p:nvSpPr>
                <p:spPr bwMode="auto">
                  <a:xfrm>
                    <a:off x="2370140" y="1327159"/>
                    <a:ext cx="176213" cy="101601"/>
                  </a:xfrm>
                  <a:custGeom>
                    <a:avLst/>
                    <a:gdLst/>
                    <a:ahLst/>
                    <a:cxnLst>
                      <a:cxn ang="0">
                        <a:pos x="0" y="49"/>
                      </a:cxn>
                      <a:cxn ang="0">
                        <a:pos x="21" y="49"/>
                      </a:cxn>
                      <a:cxn ang="0">
                        <a:pos x="43" y="25"/>
                      </a:cxn>
                      <a:cxn ang="0">
                        <a:pos x="64" y="0"/>
                      </a:cxn>
                      <a:cxn ang="0">
                        <a:pos x="64" y="14"/>
                      </a:cxn>
                      <a:cxn ang="0">
                        <a:pos x="111" y="49"/>
                      </a:cxn>
                      <a:cxn ang="0">
                        <a:pos x="86" y="64"/>
                      </a:cxn>
                      <a:cxn ang="0">
                        <a:pos x="64" y="49"/>
                      </a:cxn>
                      <a:cxn ang="0">
                        <a:pos x="55" y="49"/>
                      </a:cxn>
                      <a:cxn ang="0">
                        <a:pos x="21" y="64"/>
                      </a:cxn>
                      <a:cxn ang="0">
                        <a:pos x="21" y="49"/>
                      </a:cxn>
                      <a:cxn ang="0">
                        <a:pos x="0" y="49"/>
                      </a:cxn>
                    </a:cxnLst>
                    <a:rect l="0" t="0" r="r" b="b"/>
                    <a:pathLst>
                      <a:path w="111" h="64">
                        <a:moveTo>
                          <a:pt x="0" y="49"/>
                        </a:moveTo>
                        <a:lnTo>
                          <a:pt x="21" y="49"/>
                        </a:lnTo>
                        <a:lnTo>
                          <a:pt x="43" y="25"/>
                        </a:lnTo>
                        <a:lnTo>
                          <a:pt x="64" y="0"/>
                        </a:lnTo>
                        <a:lnTo>
                          <a:pt x="64" y="14"/>
                        </a:lnTo>
                        <a:lnTo>
                          <a:pt x="111" y="49"/>
                        </a:lnTo>
                        <a:lnTo>
                          <a:pt x="86" y="64"/>
                        </a:lnTo>
                        <a:lnTo>
                          <a:pt x="64" y="49"/>
                        </a:lnTo>
                        <a:lnTo>
                          <a:pt x="55" y="49"/>
                        </a:lnTo>
                        <a:lnTo>
                          <a:pt x="21" y="64"/>
                        </a:lnTo>
                        <a:lnTo>
                          <a:pt x="21" y="49"/>
                        </a:lnTo>
                        <a:lnTo>
                          <a:pt x="0" y="4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6" name="Freeform 338"/>
                  <p:cNvSpPr>
                    <a:spLocks/>
                  </p:cNvSpPr>
                  <p:nvPr/>
                </p:nvSpPr>
                <p:spPr bwMode="auto">
                  <a:xfrm>
                    <a:off x="2681290" y="1263658"/>
                    <a:ext cx="58738" cy="47625"/>
                  </a:xfrm>
                  <a:custGeom>
                    <a:avLst/>
                    <a:gdLst/>
                    <a:ahLst/>
                    <a:cxnLst>
                      <a:cxn ang="0">
                        <a:pos x="0" y="10"/>
                      </a:cxn>
                      <a:cxn ang="0">
                        <a:pos x="21" y="0"/>
                      </a:cxn>
                      <a:cxn ang="0">
                        <a:pos x="37" y="0"/>
                      </a:cxn>
                      <a:cxn ang="0">
                        <a:pos x="12" y="30"/>
                      </a:cxn>
                      <a:cxn ang="0">
                        <a:pos x="0" y="30"/>
                      </a:cxn>
                      <a:cxn ang="0">
                        <a:pos x="0" y="10"/>
                      </a:cxn>
                    </a:cxnLst>
                    <a:rect l="0" t="0" r="r" b="b"/>
                    <a:pathLst>
                      <a:path w="37" h="30">
                        <a:moveTo>
                          <a:pt x="0" y="10"/>
                        </a:moveTo>
                        <a:lnTo>
                          <a:pt x="21" y="0"/>
                        </a:lnTo>
                        <a:lnTo>
                          <a:pt x="37" y="0"/>
                        </a:lnTo>
                        <a:lnTo>
                          <a:pt x="12" y="30"/>
                        </a:lnTo>
                        <a:lnTo>
                          <a:pt x="0" y="30"/>
                        </a:lnTo>
                        <a:lnTo>
                          <a:pt x="0" y="1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7" name="Freeform 339"/>
                  <p:cNvSpPr>
                    <a:spLocks/>
                  </p:cNvSpPr>
                  <p:nvPr/>
                </p:nvSpPr>
                <p:spPr bwMode="auto">
                  <a:xfrm>
                    <a:off x="2681290" y="1263658"/>
                    <a:ext cx="58738" cy="47625"/>
                  </a:xfrm>
                  <a:custGeom>
                    <a:avLst/>
                    <a:gdLst/>
                    <a:ahLst/>
                    <a:cxnLst>
                      <a:cxn ang="0">
                        <a:pos x="0" y="10"/>
                      </a:cxn>
                      <a:cxn ang="0">
                        <a:pos x="21" y="0"/>
                      </a:cxn>
                      <a:cxn ang="0">
                        <a:pos x="37" y="0"/>
                      </a:cxn>
                      <a:cxn ang="0">
                        <a:pos x="12" y="30"/>
                      </a:cxn>
                      <a:cxn ang="0">
                        <a:pos x="0" y="30"/>
                      </a:cxn>
                      <a:cxn ang="0">
                        <a:pos x="0" y="10"/>
                      </a:cxn>
                    </a:cxnLst>
                    <a:rect l="0" t="0" r="r" b="b"/>
                    <a:pathLst>
                      <a:path w="37" h="30">
                        <a:moveTo>
                          <a:pt x="0" y="10"/>
                        </a:moveTo>
                        <a:lnTo>
                          <a:pt x="21" y="0"/>
                        </a:lnTo>
                        <a:lnTo>
                          <a:pt x="37" y="0"/>
                        </a:lnTo>
                        <a:lnTo>
                          <a:pt x="12" y="30"/>
                        </a:lnTo>
                        <a:lnTo>
                          <a:pt x="0" y="30"/>
                        </a:lnTo>
                        <a:lnTo>
                          <a:pt x="0" y="1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8" name="Freeform 340"/>
                  <p:cNvSpPr>
                    <a:spLocks/>
                  </p:cNvSpPr>
                  <p:nvPr/>
                </p:nvSpPr>
                <p:spPr bwMode="auto">
                  <a:xfrm>
                    <a:off x="2506665" y="1079507"/>
                    <a:ext cx="490538" cy="390527"/>
                  </a:xfrm>
                  <a:custGeom>
                    <a:avLst/>
                    <a:gdLst/>
                    <a:ahLst/>
                    <a:cxnLst>
                      <a:cxn ang="0">
                        <a:pos x="0" y="40"/>
                      </a:cxn>
                      <a:cxn ang="0">
                        <a:pos x="33" y="14"/>
                      </a:cxn>
                      <a:cxn ang="0">
                        <a:pos x="79" y="0"/>
                      </a:cxn>
                      <a:cxn ang="0">
                        <a:pos x="109" y="0"/>
                      </a:cxn>
                      <a:cxn ang="0">
                        <a:pos x="122" y="0"/>
                      </a:cxn>
                      <a:cxn ang="0">
                        <a:pos x="147" y="14"/>
                      </a:cxn>
                      <a:cxn ang="0">
                        <a:pos x="122" y="40"/>
                      </a:cxn>
                      <a:cxn ang="0">
                        <a:pos x="177" y="25"/>
                      </a:cxn>
                      <a:cxn ang="0">
                        <a:pos x="222" y="25"/>
                      </a:cxn>
                      <a:cxn ang="0">
                        <a:pos x="208" y="40"/>
                      </a:cxn>
                      <a:cxn ang="0">
                        <a:pos x="244" y="54"/>
                      </a:cxn>
                      <a:cxn ang="0">
                        <a:pos x="275" y="79"/>
                      </a:cxn>
                      <a:cxn ang="0">
                        <a:pos x="275" y="90"/>
                      </a:cxn>
                      <a:cxn ang="0">
                        <a:pos x="254" y="104"/>
                      </a:cxn>
                      <a:cxn ang="0">
                        <a:pos x="244" y="104"/>
                      </a:cxn>
                      <a:cxn ang="0">
                        <a:pos x="254" y="116"/>
                      </a:cxn>
                      <a:cxn ang="0">
                        <a:pos x="275" y="116"/>
                      </a:cxn>
                      <a:cxn ang="0">
                        <a:pos x="309" y="145"/>
                      </a:cxn>
                      <a:cxn ang="0">
                        <a:pos x="266" y="181"/>
                      </a:cxn>
                      <a:cxn ang="0">
                        <a:pos x="254" y="181"/>
                      </a:cxn>
                      <a:cxn ang="0">
                        <a:pos x="254" y="169"/>
                      </a:cxn>
                      <a:cxn ang="0">
                        <a:pos x="232" y="155"/>
                      </a:cxn>
                      <a:cxn ang="0">
                        <a:pos x="222" y="169"/>
                      </a:cxn>
                      <a:cxn ang="0">
                        <a:pos x="244" y="195"/>
                      </a:cxn>
                      <a:cxn ang="0">
                        <a:pos x="232" y="205"/>
                      </a:cxn>
                      <a:cxn ang="0">
                        <a:pos x="244" y="220"/>
                      </a:cxn>
                      <a:cxn ang="0">
                        <a:pos x="232" y="234"/>
                      </a:cxn>
                      <a:cxn ang="0">
                        <a:pos x="208" y="234"/>
                      </a:cxn>
                      <a:cxn ang="0">
                        <a:pos x="177" y="205"/>
                      </a:cxn>
                      <a:cxn ang="0">
                        <a:pos x="177" y="220"/>
                      </a:cxn>
                      <a:cxn ang="0">
                        <a:pos x="199" y="246"/>
                      </a:cxn>
                      <a:cxn ang="0">
                        <a:pos x="167" y="246"/>
                      </a:cxn>
                      <a:cxn ang="0">
                        <a:pos x="131" y="234"/>
                      </a:cxn>
                      <a:cxn ang="0">
                        <a:pos x="131" y="205"/>
                      </a:cxn>
                      <a:cxn ang="0">
                        <a:pos x="122" y="205"/>
                      </a:cxn>
                      <a:cxn ang="0">
                        <a:pos x="91" y="195"/>
                      </a:cxn>
                      <a:cxn ang="0">
                        <a:pos x="54" y="195"/>
                      </a:cxn>
                      <a:cxn ang="0">
                        <a:pos x="79" y="169"/>
                      </a:cxn>
                      <a:cxn ang="0">
                        <a:pos x="109" y="181"/>
                      </a:cxn>
                      <a:cxn ang="0">
                        <a:pos x="131" y="169"/>
                      </a:cxn>
                      <a:cxn ang="0">
                        <a:pos x="122" y="155"/>
                      </a:cxn>
                      <a:cxn ang="0">
                        <a:pos x="177" y="145"/>
                      </a:cxn>
                      <a:cxn ang="0">
                        <a:pos x="177" y="116"/>
                      </a:cxn>
                      <a:cxn ang="0">
                        <a:pos x="167" y="104"/>
                      </a:cxn>
                      <a:cxn ang="0">
                        <a:pos x="156" y="104"/>
                      </a:cxn>
                      <a:cxn ang="0">
                        <a:pos x="131" y="104"/>
                      </a:cxn>
                      <a:cxn ang="0">
                        <a:pos x="156" y="90"/>
                      </a:cxn>
                      <a:cxn ang="0">
                        <a:pos x="131" y="79"/>
                      </a:cxn>
                      <a:cxn ang="0">
                        <a:pos x="100" y="90"/>
                      </a:cxn>
                      <a:cxn ang="0">
                        <a:pos x="91" y="79"/>
                      </a:cxn>
                      <a:cxn ang="0">
                        <a:pos x="33" y="79"/>
                      </a:cxn>
                      <a:cxn ang="0">
                        <a:pos x="15" y="68"/>
                      </a:cxn>
                      <a:cxn ang="0">
                        <a:pos x="0" y="40"/>
                      </a:cxn>
                    </a:cxnLst>
                    <a:rect l="0" t="0" r="r" b="b"/>
                    <a:pathLst>
                      <a:path w="309" h="246">
                        <a:moveTo>
                          <a:pt x="0" y="40"/>
                        </a:moveTo>
                        <a:lnTo>
                          <a:pt x="33" y="14"/>
                        </a:lnTo>
                        <a:lnTo>
                          <a:pt x="79" y="0"/>
                        </a:lnTo>
                        <a:lnTo>
                          <a:pt x="109" y="0"/>
                        </a:lnTo>
                        <a:lnTo>
                          <a:pt x="122" y="0"/>
                        </a:lnTo>
                        <a:lnTo>
                          <a:pt x="147" y="14"/>
                        </a:lnTo>
                        <a:lnTo>
                          <a:pt x="122" y="40"/>
                        </a:lnTo>
                        <a:lnTo>
                          <a:pt x="177" y="25"/>
                        </a:lnTo>
                        <a:lnTo>
                          <a:pt x="222" y="25"/>
                        </a:lnTo>
                        <a:lnTo>
                          <a:pt x="208" y="40"/>
                        </a:lnTo>
                        <a:lnTo>
                          <a:pt x="244" y="54"/>
                        </a:lnTo>
                        <a:lnTo>
                          <a:pt x="275" y="79"/>
                        </a:lnTo>
                        <a:lnTo>
                          <a:pt x="275" y="90"/>
                        </a:lnTo>
                        <a:lnTo>
                          <a:pt x="254" y="104"/>
                        </a:lnTo>
                        <a:lnTo>
                          <a:pt x="244" y="104"/>
                        </a:lnTo>
                        <a:lnTo>
                          <a:pt x="254" y="116"/>
                        </a:lnTo>
                        <a:lnTo>
                          <a:pt x="275" y="116"/>
                        </a:lnTo>
                        <a:lnTo>
                          <a:pt x="309" y="145"/>
                        </a:lnTo>
                        <a:lnTo>
                          <a:pt x="266" y="181"/>
                        </a:lnTo>
                        <a:lnTo>
                          <a:pt x="254" y="181"/>
                        </a:lnTo>
                        <a:lnTo>
                          <a:pt x="254" y="169"/>
                        </a:lnTo>
                        <a:lnTo>
                          <a:pt x="232" y="155"/>
                        </a:lnTo>
                        <a:lnTo>
                          <a:pt x="222" y="169"/>
                        </a:lnTo>
                        <a:lnTo>
                          <a:pt x="244" y="195"/>
                        </a:lnTo>
                        <a:lnTo>
                          <a:pt x="232" y="205"/>
                        </a:lnTo>
                        <a:lnTo>
                          <a:pt x="244" y="220"/>
                        </a:lnTo>
                        <a:lnTo>
                          <a:pt x="232" y="234"/>
                        </a:lnTo>
                        <a:lnTo>
                          <a:pt x="208" y="234"/>
                        </a:lnTo>
                        <a:lnTo>
                          <a:pt x="177" y="205"/>
                        </a:lnTo>
                        <a:lnTo>
                          <a:pt x="177" y="220"/>
                        </a:lnTo>
                        <a:lnTo>
                          <a:pt x="199" y="246"/>
                        </a:lnTo>
                        <a:lnTo>
                          <a:pt x="167" y="246"/>
                        </a:lnTo>
                        <a:lnTo>
                          <a:pt x="131" y="234"/>
                        </a:lnTo>
                        <a:lnTo>
                          <a:pt x="131" y="205"/>
                        </a:lnTo>
                        <a:lnTo>
                          <a:pt x="122" y="205"/>
                        </a:lnTo>
                        <a:lnTo>
                          <a:pt x="91" y="195"/>
                        </a:lnTo>
                        <a:lnTo>
                          <a:pt x="54" y="195"/>
                        </a:lnTo>
                        <a:lnTo>
                          <a:pt x="79" y="169"/>
                        </a:lnTo>
                        <a:lnTo>
                          <a:pt x="109" y="181"/>
                        </a:lnTo>
                        <a:lnTo>
                          <a:pt x="131" y="169"/>
                        </a:lnTo>
                        <a:lnTo>
                          <a:pt x="122" y="155"/>
                        </a:lnTo>
                        <a:lnTo>
                          <a:pt x="177" y="145"/>
                        </a:lnTo>
                        <a:lnTo>
                          <a:pt x="177" y="116"/>
                        </a:lnTo>
                        <a:lnTo>
                          <a:pt x="167" y="104"/>
                        </a:lnTo>
                        <a:lnTo>
                          <a:pt x="156" y="104"/>
                        </a:lnTo>
                        <a:lnTo>
                          <a:pt x="131" y="104"/>
                        </a:lnTo>
                        <a:lnTo>
                          <a:pt x="156" y="90"/>
                        </a:lnTo>
                        <a:lnTo>
                          <a:pt x="131" y="79"/>
                        </a:lnTo>
                        <a:lnTo>
                          <a:pt x="100" y="90"/>
                        </a:lnTo>
                        <a:lnTo>
                          <a:pt x="91" y="79"/>
                        </a:lnTo>
                        <a:lnTo>
                          <a:pt x="33" y="79"/>
                        </a:lnTo>
                        <a:lnTo>
                          <a:pt x="15" y="68"/>
                        </a:lnTo>
                        <a:lnTo>
                          <a:pt x="0" y="4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39" name="Freeform 341"/>
                  <p:cNvSpPr>
                    <a:spLocks/>
                  </p:cNvSpPr>
                  <p:nvPr/>
                </p:nvSpPr>
                <p:spPr bwMode="auto">
                  <a:xfrm>
                    <a:off x="2506665" y="1079507"/>
                    <a:ext cx="490538" cy="390527"/>
                  </a:xfrm>
                  <a:custGeom>
                    <a:avLst/>
                    <a:gdLst/>
                    <a:ahLst/>
                    <a:cxnLst>
                      <a:cxn ang="0">
                        <a:pos x="0" y="40"/>
                      </a:cxn>
                      <a:cxn ang="0">
                        <a:pos x="33" y="14"/>
                      </a:cxn>
                      <a:cxn ang="0">
                        <a:pos x="79" y="0"/>
                      </a:cxn>
                      <a:cxn ang="0">
                        <a:pos x="109" y="0"/>
                      </a:cxn>
                      <a:cxn ang="0">
                        <a:pos x="122" y="0"/>
                      </a:cxn>
                      <a:cxn ang="0">
                        <a:pos x="147" y="14"/>
                      </a:cxn>
                      <a:cxn ang="0">
                        <a:pos x="122" y="40"/>
                      </a:cxn>
                      <a:cxn ang="0">
                        <a:pos x="177" y="25"/>
                      </a:cxn>
                      <a:cxn ang="0">
                        <a:pos x="222" y="25"/>
                      </a:cxn>
                      <a:cxn ang="0">
                        <a:pos x="208" y="40"/>
                      </a:cxn>
                      <a:cxn ang="0">
                        <a:pos x="244" y="54"/>
                      </a:cxn>
                      <a:cxn ang="0">
                        <a:pos x="275" y="79"/>
                      </a:cxn>
                      <a:cxn ang="0">
                        <a:pos x="275" y="90"/>
                      </a:cxn>
                      <a:cxn ang="0">
                        <a:pos x="254" y="104"/>
                      </a:cxn>
                      <a:cxn ang="0">
                        <a:pos x="244" y="104"/>
                      </a:cxn>
                      <a:cxn ang="0">
                        <a:pos x="254" y="116"/>
                      </a:cxn>
                      <a:cxn ang="0">
                        <a:pos x="275" y="116"/>
                      </a:cxn>
                      <a:cxn ang="0">
                        <a:pos x="309" y="145"/>
                      </a:cxn>
                      <a:cxn ang="0">
                        <a:pos x="266" y="181"/>
                      </a:cxn>
                      <a:cxn ang="0">
                        <a:pos x="254" y="181"/>
                      </a:cxn>
                      <a:cxn ang="0">
                        <a:pos x="254" y="169"/>
                      </a:cxn>
                      <a:cxn ang="0">
                        <a:pos x="232" y="155"/>
                      </a:cxn>
                      <a:cxn ang="0">
                        <a:pos x="222" y="169"/>
                      </a:cxn>
                      <a:cxn ang="0">
                        <a:pos x="244" y="195"/>
                      </a:cxn>
                      <a:cxn ang="0">
                        <a:pos x="232" y="205"/>
                      </a:cxn>
                      <a:cxn ang="0">
                        <a:pos x="244" y="220"/>
                      </a:cxn>
                      <a:cxn ang="0">
                        <a:pos x="232" y="234"/>
                      </a:cxn>
                      <a:cxn ang="0">
                        <a:pos x="208" y="234"/>
                      </a:cxn>
                      <a:cxn ang="0">
                        <a:pos x="177" y="205"/>
                      </a:cxn>
                      <a:cxn ang="0">
                        <a:pos x="177" y="220"/>
                      </a:cxn>
                      <a:cxn ang="0">
                        <a:pos x="199" y="246"/>
                      </a:cxn>
                      <a:cxn ang="0">
                        <a:pos x="167" y="246"/>
                      </a:cxn>
                      <a:cxn ang="0">
                        <a:pos x="131" y="234"/>
                      </a:cxn>
                      <a:cxn ang="0">
                        <a:pos x="131" y="205"/>
                      </a:cxn>
                      <a:cxn ang="0">
                        <a:pos x="122" y="205"/>
                      </a:cxn>
                      <a:cxn ang="0">
                        <a:pos x="91" y="195"/>
                      </a:cxn>
                      <a:cxn ang="0">
                        <a:pos x="54" y="195"/>
                      </a:cxn>
                      <a:cxn ang="0">
                        <a:pos x="79" y="169"/>
                      </a:cxn>
                      <a:cxn ang="0">
                        <a:pos x="109" y="181"/>
                      </a:cxn>
                      <a:cxn ang="0">
                        <a:pos x="131" y="169"/>
                      </a:cxn>
                      <a:cxn ang="0">
                        <a:pos x="122" y="155"/>
                      </a:cxn>
                      <a:cxn ang="0">
                        <a:pos x="177" y="145"/>
                      </a:cxn>
                      <a:cxn ang="0">
                        <a:pos x="177" y="116"/>
                      </a:cxn>
                      <a:cxn ang="0">
                        <a:pos x="167" y="104"/>
                      </a:cxn>
                      <a:cxn ang="0">
                        <a:pos x="156" y="104"/>
                      </a:cxn>
                      <a:cxn ang="0">
                        <a:pos x="131" y="104"/>
                      </a:cxn>
                      <a:cxn ang="0">
                        <a:pos x="156" y="90"/>
                      </a:cxn>
                      <a:cxn ang="0">
                        <a:pos x="131" y="79"/>
                      </a:cxn>
                      <a:cxn ang="0">
                        <a:pos x="100" y="90"/>
                      </a:cxn>
                      <a:cxn ang="0">
                        <a:pos x="91" y="79"/>
                      </a:cxn>
                      <a:cxn ang="0">
                        <a:pos x="33" y="79"/>
                      </a:cxn>
                      <a:cxn ang="0">
                        <a:pos x="15" y="68"/>
                      </a:cxn>
                      <a:cxn ang="0">
                        <a:pos x="0" y="40"/>
                      </a:cxn>
                    </a:cxnLst>
                    <a:rect l="0" t="0" r="r" b="b"/>
                    <a:pathLst>
                      <a:path w="309" h="246">
                        <a:moveTo>
                          <a:pt x="0" y="40"/>
                        </a:moveTo>
                        <a:lnTo>
                          <a:pt x="33" y="14"/>
                        </a:lnTo>
                        <a:lnTo>
                          <a:pt x="79" y="0"/>
                        </a:lnTo>
                        <a:lnTo>
                          <a:pt x="109" y="0"/>
                        </a:lnTo>
                        <a:lnTo>
                          <a:pt x="122" y="0"/>
                        </a:lnTo>
                        <a:lnTo>
                          <a:pt x="147" y="14"/>
                        </a:lnTo>
                        <a:lnTo>
                          <a:pt x="122" y="40"/>
                        </a:lnTo>
                        <a:lnTo>
                          <a:pt x="177" y="25"/>
                        </a:lnTo>
                        <a:lnTo>
                          <a:pt x="222" y="25"/>
                        </a:lnTo>
                        <a:lnTo>
                          <a:pt x="208" y="40"/>
                        </a:lnTo>
                        <a:lnTo>
                          <a:pt x="244" y="54"/>
                        </a:lnTo>
                        <a:lnTo>
                          <a:pt x="275" y="79"/>
                        </a:lnTo>
                        <a:lnTo>
                          <a:pt x="275" y="90"/>
                        </a:lnTo>
                        <a:lnTo>
                          <a:pt x="254" y="104"/>
                        </a:lnTo>
                        <a:lnTo>
                          <a:pt x="244" y="104"/>
                        </a:lnTo>
                        <a:lnTo>
                          <a:pt x="254" y="116"/>
                        </a:lnTo>
                        <a:lnTo>
                          <a:pt x="275" y="116"/>
                        </a:lnTo>
                        <a:lnTo>
                          <a:pt x="309" y="145"/>
                        </a:lnTo>
                        <a:lnTo>
                          <a:pt x="266" y="181"/>
                        </a:lnTo>
                        <a:lnTo>
                          <a:pt x="254" y="181"/>
                        </a:lnTo>
                        <a:lnTo>
                          <a:pt x="254" y="169"/>
                        </a:lnTo>
                        <a:lnTo>
                          <a:pt x="232" y="155"/>
                        </a:lnTo>
                        <a:lnTo>
                          <a:pt x="222" y="169"/>
                        </a:lnTo>
                        <a:lnTo>
                          <a:pt x="244" y="195"/>
                        </a:lnTo>
                        <a:lnTo>
                          <a:pt x="232" y="205"/>
                        </a:lnTo>
                        <a:lnTo>
                          <a:pt x="244" y="220"/>
                        </a:lnTo>
                        <a:lnTo>
                          <a:pt x="232" y="234"/>
                        </a:lnTo>
                        <a:lnTo>
                          <a:pt x="208" y="234"/>
                        </a:lnTo>
                        <a:lnTo>
                          <a:pt x="177" y="205"/>
                        </a:lnTo>
                        <a:lnTo>
                          <a:pt x="177" y="220"/>
                        </a:lnTo>
                        <a:lnTo>
                          <a:pt x="199" y="246"/>
                        </a:lnTo>
                        <a:lnTo>
                          <a:pt x="167" y="246"/>
                        </a:lnTo>
                        <a:lnTo>
                          <a:pt x="131" y="234"/>
                        </a:lnTo>
                        <a:lnTo>
                          <a:pt x="131" y="205"/>
                        </a:lnTo>
                        <a:lnTo>
                          <a:pt x="122" y="205"/>
                        </a:lnTo>
                        <a:lnTo>
                          <a:pt x="91" y="195"/>
                        </a:lnTo>
                        <a:lnTo>
                          <a:pt x="54" y="195"/>
                        </a:lnTo>
                        <a:lnTo>
                          <a:pt x="79" y="169"/>
                        </a:lnTo>
                        <a:lnTo>
                          <a:pt x="109" y="181"/>
                        </a:lnTo>
                        <a:lnTo>
                          <a:pt x="131" y="169"/>
                        </a:lnTo>
                        <a:lnTo>
                          <a:pt x="122" y="155"/>
                        </a:lnTo>
                        <a:lnTo>
                          <a:pt x="177" y="145"/>
                        </a:lnTo>
                        <a:lnTo>
                          <a:pt x="177" y="116"/>
                        </a:lnTo>
                        <a:lnTo>
                          <a:pt x="167" y="104"/>
                        </a:lnTo>
                        <a:lnTo>
                          <a:pt x="156" y="104"/>
                        </a:lnTo>
                        <a:lnTo>
                          <a:pt x="131" y="104"/>
                        </a:lnTo>
                        <a:lnTo>
                          <a:pt x="156" y="90"/>
                        </a:lnTo>
                        <a:lnTo>
                          <a:pt x="131" y="79"/>
                        </a:lnTo>
                        <a:lnTo>
                          <a:pt x="100" y="90"/>
                        </a:lnTo>
                        <a:lnTo>
                          <a:pt x="91" y="79"/>
                        </a:lnTo>
                        <a:lnTo>
                          <a:pt x="33" y="79"/>
                        </a:lnTo>
                        <a:lnTo>
                          <a:pt x="15" y="68"/>
                        </a:lnTo>
                        <a:lnTo>
                          <a:pt x="0" y="4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0" name="Freeform 342"/>
                  <p:cNvSpPr>
                    <a:spLocks/>
                  </p:cNvSpPr>
                  <p:nvPr/>
                </p:nvSpPr>
                <p:spPr bwMode="auto">
                  <a:xfrm>
                    <a:off x="2741615" y="1079507"/>
                    <a:ext cx="80963" cy="46038"/>
                  </a:xfrm>
                  <a:custGeom>
                    <a:avLst/>
                    <a:gdLst/>
                    <a:ahLst/>
                    <a:cxnLst>
                      <a:cxn ang="0">
                        <a:pos x="8" y="0"/>
                      </a:cxn>
                      <a:cxn ang="0">
                        <a:pos x="51" y="17"/>
                      </a:cxn>
                      <a:cxn ang="0">
                        <a:pos x="38" y="29"/>
                      </a:cxn>
                      <a:cxn ang="0">
                        <a:pos x="8" y="29"/>
                      </a:cxn>
                      <a:cxn ang="0">
                        <a:pos x="0" y="17"/>
                      </a:cxn>
                      <a:cxn ang="0">
                        <a:pos x="8" y="0"/>
                      </a:cxn>
                    </a:cxnLst>
                    <a:rect l="0" t="0" r="r" b="b"/>
                    <a:pathLst>
                      <a:path w="51" h="29">
                        <a:moveTo>
                          <a:pt x="8" y="0"/>
                        </a:moveTo>
                        <a:lnTo>
                          <a:pt x="51" y="17"/>
                        </a:lnTo>
                        <a:lnTo>
                          <a:pt x="38" y="29"/>
                        </a:lnTo>
                        <a:lnTo>
                          <a:pt x="8" y="29"/>
                        </a:lnTo>
                        <a:lnTo>
                          <a:pt x="0" y="17"/>
                        </a:lnTo>
                        <a:lnTo>
                          <a:pt x="8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1" name="Freeform 343"/>
                  <p:cNvSpPr>
                    <a:spLocks/>
                  </p:cNvSpPr>
                  <p:nvPr/>
                </p:nvSpPr>
                <p:spPr bwMode="auto">
                  <a:xfrm>
                    <a:off x="2741615" y="1079507"/>
                    <a:ext cx="80963" cy="46038"/>
                  </a:xfrm>
                  <a:custGeom>
                    <a:avLst/>
                    <a:gdLst/>
                    <a:ahLst/>
                    <a:cxnLst>
                      <a:cxn ang="0">
                        <a:pos x="8" y="0"/>
                      </a:cxn>
                      <a:cxn ang="0">
                        <a:pos x="51" y="17"/>
                      </a:cxn>
                      <a:cxn ang="0">
                        <a:pos x="38" y="29"/>
                      </a:cxn>
                      <a:cxn ang="0">
                        <a:pos x="8" y="29"/>
                      </a:cxn>
                      <a:cxn ang="0">
                        <a:pos x="0" y="17"/>
                      </a:cxn>
                      <a:cxn ang="0">
                        <a:pos x="8" y="0"/>
                      </a:cxn>
                    </a:cxnLst>
                    <a:rect l="0" t="0" r="r" b="b"/>
                    <a:pathLst>
                      <a:path w="51" h="29">
                        <a:moveTo>
                          <a:pt x="8" y="0"/>
                        </a:moveTo>
                        <a:lnTo>
                          <a:pt x="51" y="17"/>
                        </a:lnTo>
                        <a:lnTo>
                          <a:pt x="38" y="29"/>
                        </a:lnTo>
                        <a:lnTo>
                          <a:pt x="8" y="29"/>
                        </a:lnTo>
                        <a:lnTo>
                          <a:pt x="0" y="17"/>
                        </a:lnTo>
                        <a:lnTo>
                          <a:pt x="8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2" name="Freeform 344"/>
                  <p:cNvSpPr>
                    <a:spLocks/>
                  </p:cNvSpPr>
                  <p:nvPr/>
                </p:nvSpPr>
                <p:spPr bwMode="auto">
                  <a:xfrm>
                    <a:off x="2530478" y="998544"/>
                    <a:ext cx="271463" cy="65088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64" y="0"/>
                      </a:cxn>
                      <a:cxn ang="0">
                        <a:pos x="64" y="14"/>
                      </a:cxn>
                      <a:cxn ang="0">
                        <a:pos x="76" y="14"/>
                      </a:cxn>
                      <a:cxn ang="0">
                        <a:pos x="171" y="29"/>
                      </a:cxn>
                      <a:cxn ang="0">
                        <a:pos x="152" y="41"/>
                      </a:cxn>
                      <a:cxn ang="0">
                        <a:pos x="131" y="41"/>
                      </a:cxn>
                      <a:cxn ang="0">
                        <a:pos x="116" y="41"/>
                      </a:cxn>
                      <a:cxn ang="0">
                        <a:pos x="94" y="41"/>
                      </a:cxn>
                      <a:cxn ang="0">
                        <a:pos x="30" y="41"/>
                      </a:cxn>
                      <a:cxn ang="0">
                        <a:pos x="17" y="41"/>
                      </a:cxn>
                      <a:cxn ang="0">
                        <a:pos x="39" y="14"/>
                      </a:cxn>
                      <a:cxn ang="0">
                        <a:pos x="9" y="14"/>
                      </a:cxn>
                      <a:cxn ang="0">
                        <a:pos x="0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171" h="41">
                        <a:moveTo>
                          <a:pt x="9" y="0"/>
                        </a:moveTo>
                        <a:lnTo>
                          <a:pt x="64" y="0"/>
                        </a:lnTo>
                        <a:lnTo>
                          <a:pt x="64" y="14"/>
                        </a:lnTo>
                        <a:lnTo>
                          <a:pt x="76" y="14"/>
                        </a:lnTo>
                        <a:lnTo>
                          <a:pt x="171" y="29"/>
                        </a:lnTo>
                        <a:lnTo>
                          <a:pt x="152" y="41"/>
                        </a:lnTo>
                        <a:lnTo>
                          <a:pt x="131" y="41"/>
                        </a:lnTo>
                        <a:lnTo>
                          <a:pt x="116" y="41"/>
                        </a:lnTo>
                        <a:lnTo>
                          <a:pt x="94" y="41"/>
                        </a:lnTo>
                        <a:lnTo>
                          <a:pt x="30" y="41"/>
                        </a:lnTo>
                        <a:lnTo>
                          <a:pt x="17" y="41"/>
                        </a:lnTo>
                        <a:lnTo>
                          <a:pt x="39" y="14"/>
                        </a:lnTo>
                        <a:lnTo>
                          <a:pt x="9" y="14"/>
                        </a:lnTo>
                        <a:lnTo>
                          <a:pt x="0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3" name="Freeform 345"/>
                  <p:cNvSpPr>
                    <a:spLocks/>
                  </p:cNvSpPr>
                  <p:nvPr/>
                </p:nvSpPr>
                <p:spPr bwMode="auto">
                  <a:xfrm>
                    <a:off x="2530478" y="998544"/>
                    <a:ext cx="271463" cy="65088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64" y="0"/>
                      </a:cxn>
                      <a:cxn ang="0">
                        <a:pos x="64" y="14"/>
                      </a:cxn>
                      <a:cxn ang="0">
                        <a:pos x="76" y="14"/>
                      </a:cxn>
                      <a:cxn ang="0">
                        <a:pos x="171" y="29"/>
                      </a:cxn>
                      <a:cxn ang="0">
                        <a:pos x="152" y="41"/>
                      </a:cxn>
                      <a:cxn ang="0">
                        <a:pos x="131" y="41"/>
                      </a:cxn>
                      <a:cxn ang="0">
                        <a:pos x="116" y="41"/>
                      </a:cxn>
                      <a:cxn ang="0">
                        <a:pos x="94" y="41"/>
                      </a:cxn>
                      <a:cxn ang="0">
                        <a:pos x="30" y="41"/>
                      </a:cxn>
                      <a:cxn ang="0">
                        <a:pos x="17" y="41"/>
                      </a:cxn>
                      <a:cxn ang="0">
                        <a:pos x="39" y="14"/>
                      </a:cxn>
                      <a:cxn ang="0">
                        <a:pos x="9" y="14"/>
                      </a:cxn>
                      <a:cxn ang="0">
                        <a:pos x="0" y="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171" h="41">
                        <a:moveTo>
                          <a:pt x="9" y="0"/>
                        </a:moveTo>
                        <a:lnTo>
                          <a:pt x="64" y="0"/>
                        </a:lnTo>
                        <a:lnTo>
                          <a:pt x="64" y="14"/>
                        </a:lnTo>
                        <a:lnTo>
                          <a:pt x="76" y="14"/>
                        </a:lnTo>
                        <a:lnTo>
                          <a:pt x="171" y="29"/>
                        </a:lnTo>
                        <a:lnTo>
                          <a:pt x="152" y="41"/>
                        </a:lnTo>
                        <a:lnTo>
                          <a:pt x="131" y="41"/>
                        </a:lnTo>
                        <a:lnTo>
                          <a:pt x="116" y="41"/>
                        </a:lnTo>
                        <a:lnTo>
                          <a:pt x="94" y="41"/>
                        </a:lnTo>
                        <a:lnTo>
                          <a:pt x="30" y="41"/>
                        </a:lnTo>
                        <a:lnTo>
                          <a:pt x="17" y="41"/>
                        </a:lnTo>
                        <a:lnTo>
                          <a:pt x="39" y="14"/>
                        </a:lnTo>
                        <a:lnTo>
                          <a:pt x="9" y="14"/>
                        </a:lnTo>
                        <a:lnTo>
                          <a:pt x="0" y="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4" name="Freeform 346"/>
                  <p:cNvSpPr>
                    <a:spLocks/>
                  </p:cNvSpPr>
                  <p:nvPr/>
                </p:nvSpPr>
                <p:spPr bwMode="auto">
                  <a:xfrm>
                    <a:off x="2651128" y="873131"/>
                    <a:ext cx="152400" cy="82551"/>
                  </a:xfrm>
                  <a:custGeom>
                    <a:avLst/>
                    <a:gdLst/>
                    <a:ahLst/>
                    <a:cxnLst>
                      <a:cxn ang="0">
                        <a:pos x="9" y="17"/>
                      </a:cxn>
                      <a:cxn ang="0">
                        <a:pos x="40" y="0"/>
                      </a:cxn>
                      <a:cxn ang="0">
                        <a:pos x="65" y="0"/>
                      </a:cxn>
                      <a:cxn ang="0">
                        <a:pos x="77" y="17"/>
                      </a:cxn>
                      <a:cxn ang="0">
                        <a:pos x="96" y="17"/>
                      </a:cxn>
                      <a:cxn ang="0">
                        <a:pos x="86" y="28"/>
                      </a:cxn>
                      <a:cxn ang="0">
                        <a:pos x="31" y="52"/>
                      </a:cxn>
                      <a:cxn ang="0">
                        <a:pos x="0" y="52"/>
                      </a:cxn>
                      <a:cxn ang="0">
                        <a:pos x="0" y="42"/>
                      </a:cxn>
                      <a:cxn ang="0">
                        <a:pos x="9" y="28"/>
                      </a:cxn>
                      <a:cxn ang="0">
                        <a:pos x="9" y="17"/>
                      </a:cxn>
                    </a:cxnLst>
                    <a:rect l="0" t="0" r="r" b="b"/>
                    <a:pathLst>
                      <a:path w="96" h="52">
                        <a:moveTo>
                          <a:pt x="9" y="17"/>
                        </a:moveTo>
                        <a:lnTo>
                          <a:pt x="40" y="0"/>
                        </a:lnTo>
                        <a:lnTo>
                          <a:pt x="65" y="0"/>
                        </a:lnTo>
                        <a:lnTo>
                          <a:pt x="77" y="17"/>
                        </a:lnTo>
                        <a:lnTo>
                          <a:pt x="96" y="17"/>
                        </a:lnTo>
                        <a:lnTo>
                          <a:pt x="86" y="28"/>
                        </a:lnTo>
                        <a:lnTo>
                          <a:pt x="31" y="52"/>
                        </a:lnTo>
                        <a:lnTo>
                          <a:pt x="0" y="52"/>
                        </a:lnTo>
                        <a:lnTo>
                          <a:pt x="0" y="42"/>
                        </a:lnTo>
                        <a:lnTo>
                          <a:pt x="9" y="28"/>
                        </a:lnTo>
                        <a:lnTo>
                          <a:pt x="9" y="17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5" name="Freeform 347"/>
                  <p:cNvSpPr>
                    <a:spLocks/>
                  </p:cNvSpPr>
                  <p:nvPr/>
                </p:nvSpPr>
                <p:spPr bwMode="auto">
                  <a:xfrm>
                    <a:off x="2651128" y="873131"/>
                    <a:ext cx="152400" cy="82551"/>
                  </a:xfrm>
                  <a:custGeom>
                    <a:avLst/>
                    <a:gdLst/>
                    <a:ahLst/>
                    <a:cxnLst>
                      <a:cxn ang="0">
                        <a:pos x="9" y="17"/>
                      </a:cxn>
                      <a:cxn ang="0">
                        <a:pos x="40" y="0"/>
                      </a:cxn>
                      <a:cxn ang="0">
                        <a:pos x="65" y="0"/>
                      </a:cxn>
                      <a:cxn ang="0">
                        <a:pos x="77" y="17"/>
                      </a:cxn>
                      <a:cxn ang="0">
                        <a:pos x="96" y="17"/>
                      </a:cxn>
                      <a:cxn ang="0">
                        <a:pos x="86" y="28"/>
                      </a:cxn>
                      <a:cxn ang="0">
                        <a:pos x="31" y="52"/>
                      </a:cxn>
                      <a:cxn ang="0">
                        <a:pos x="0" y="52"/>
                      </a:cxn>
                      <a:cxn ang="0">
                        <a:pos x="0" y="42"/>
                      </a:cxn>
                      <a:cxn ang="0">
                        <a:pos x="9" y="28"/>
                      </a:cxn>
                      <a:cxn ang="0">
                        <a:pos x="9" y="17"/>
                      </a:cxn>
                    </a:cxnLst>
                    <a:rect l="0" t="0" r="r" b="b"/>
                    <a:pathLst>
                      <a:path w="96" h="52">
                        <a:moveTo>
                          <a:pt x="9" y="17"/>
                        </a:moveTo>
                        <a:lnTo>
                          <a:pt x="40" y="0"/>
                        </a:lnTo>
                        <a:lnTo>
                          <a:pt x="65" y="0"/>
                        </a:lnTo>
                        <a:lnTo>
                          <a:pt x="77" y="17"/>
                        </a:lnTo>
                        <a:lnTo>
                          <a:pt x="96" y="17"/>
                        </a:lnTo>
                        <a:lnTo>
                          <a:pt x="86" y="28"/>
                        </a:lnTo>
                        <a:lnTo>
                          <a:pt x="31" y="52"/>
                        </a:lnTo>
                        <a:lnTo>
                          <a:pt x="0" y="52"/>
                        </a:lnTo>
                        <a:lnTo>
                          <a:pt x="0" y="42"/>
                        </a:lnTo>
                        <a:lnTo>
                          <a:pt x="9" y="28"/>
                        </a:lnTo>
                        <a:lnTo>
                          <a:pt x="9" y="17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6" name="Freeform 348"/>
                  <p:cNvSpPr>
                    <a:spLocks/>
                  </p:cNvSpPr>
                  <p:nvPr/>
                </p:nvSpPr>
                <p:spPr bwMode="auto">
                  <a:xfrm>
                    <a:off x="2651128" y="838206"/>
                    <a:ext cx="676276" cy="184151"/>
                  </a:xfrm>
                  <a:custGeom>
                    <a:avLst/>
                    <a:gdLst/>
                    <a:ahLst/>
                    <a:cxnLst>
                      <a:cxn ang="0">
                        <a:pos x="86" y="21"/>
                      </a:cxn>
                      <a:cxn ang="0">
                        <a:pos x="263" y="0"/>
                      </a:cxn>
                      <a:cxn ang="0">
                        <a:pos x="339" y="0"/>
                      </a:cxn>
                      <a:cxn ang="0">
                        <a:pos x="426" y="10"/>
                      </a:cxn>
                      <a:cxn ang="0">
                        <a:pos x="239" y="50"/>
                      </a:cxn>
                      <a:cxn ang="0">
                        <a:pos x="195" y="75"/>
                      </a:cxn>
                      <a:cxn ang="0">
                        <a:pos x="162" y="75"/>
                      </a:cxn>
                      <a:cxn ang="0">
                        <a:pos x="162" y="87"/>
                      </a:cxn>
                      <a:cxn ang="0">
                        <a:pos x="140" y="87"/>
                      </a:cxn>
                      <a:cxn ang="0">
                        <a:pos x="153" y="101"/>
                      </a:cxn>
                      <a:cxn ang="0">
                        <a:pos x="95" y="116"/>
                      </a:cxn>
                      <a:cxn ang="0">
                        <a:pos x="95" y="101"/>
                      </a:cxn>
                      <a:cxn ang="0">
                        <a:pos x="0" y="101"/>
                      </a:cxn>
                      <a:cxn ang="0">
                        <a:pos x="9" y="101"/>
                      </a:cxn>
                      <a:cxn ang="0">
                        <a:pos x="40" y="75"/>
                      </a:cxn>
                      <a:cxn ang="0">
                        <a:pos x="107" y="65"/>
                      </a:cxn>
                      <a:cxn ang="0">
                        <a:pos x="107" y="50"/>
                      </a:cxn>
                      <a:cxn ang="0">
                        <a:pos x="95" y="50"/>
                      </a:cxn>
                      <a:cxn ang="0">
                        <a:pos x="117" y="39"/>
                      </a:cxn>
                      <a:cxn ang="0">
                        <a:pos x="95" y="39"/>
                      </a:cxn>
                      <a:cxn ang="0">
                        <a:pos x="86" y="21"/>
                      </a:cxn>
                    </a:cxnLst>
                    <a:rect l="0" t="0" r="r" b="b"/>
                    <a:pathLst>
                      <a:path w="426" h="116">
                        <a:moveTo>
                          <a:pt x="86" y="21"/>
                        </a:moveTo>
                        <a:lnTo>
                          <a:pt x="263" y="0"/>
                        </a:lnTo>
                        <a:lnTo>
                          <a:pt x="339" y="0"/>
                        </a:lnTo>
                        <a:lnTo>
                          <a:pt x="426" y="10"/>
                        </a:lnTo>
                        <a:lnTo>
                          <a:pt x="239" y="50"/>
                        </a:lnTo>
                        <a:lnTo>
                          <a:pt x="195" y="75"/>
                        </a:lnTo>
                        <a:lnTo>
                          <a:pt x="162" y="75"/>
                        </a:lnTo>
                        <a:lnTo>
                          <a:pt x="162" y="87"/>
                        </a:lnTo>
                        <a:lnTo>
                          <a:pt x="140" y="87"/>
                        </a:lnTo>
                        <a:lnTo>
                          <a:pt x="153" y="101"/>
                        </a:lnTo>
                        <a:lnTo>
                          <a:pt x="95" y="116"/>
                        </a:lnTo>
                        <a:lnTo>
                          <a:pt x="95" y="101"/>
                        </a:lnTo>
                        <a:lnTo>
                          <a:pt x="0" y="101"/>
                        </a:lnTo>
                        <a:lnTo>
                          <a:pt x="9" y="101"/>
                        </a:lnTo>
                        <a:lnTo>
                          <a:pt x="40" y="75"/>
                        </a:lnTo>
                        <a:lnTo>
                          <a:pt x="107" y="65"/>
                        </a:lnTo>
                        <a:lnTo>
                          <a:pt x="107" y="50"/>
                        </a:lnTo>
                        <a:lnTo>
                          <a:pt x="95" y="50"/>
                        </a:lnTo>
                        <a:lnTo>
                          <a:pt x="117" y="39"/>
                        </a:lnTo>
                        <a:lnTo>
                          <a:pt x="95" y="39"/>
                        </a:lnTo>
                        <a:lnTo>
                          <a:pt x="86" y="21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7" name="Freeform 349"/>
                  <p:cNvSpPr>
                    <a:spLocks/>
                  </p:cNvSpPr>
                  <p:nvPr/>
                </p:nvSpPr>
                <p:spPr bwMode="auto">
                  <a:xfrm>
                    <a:off x="2651128" y="838206"/>
                    <a:ext cx="676276" cy="184151"/>
                  </a:xfrm>
                  <a:custGeom>
                    <a:avLst/>
                    <a:gdLst/>
                    <a:ahLst/>
                    <a:cxnLst>
                      <a:cxn ang="0">
                        <a:pos x="86" y="21"/>
                      </a:cxn>
                      <a:cxn ang="0">
                        <a:pos x="263" y="0"/>
                      </a:cxn>
                      <a:cxn ang="0">
                        <a:pos x="339" y="0"/>
                      </a:cxn>
                      <a:cxn ang="0">
                        <a:pos x="426" y="10"/>
                      </a:cxn>
                      <a:cxn ang="0">
                        <a:pos x="239" y="50"/>
                      </a:cxn>
                      <a:cxn ang="0">
                        <a:pos x="195" y="75"/>
                      </a:cxn>
                      <a:cxn ang="0">
                        <a:pos x="162" y="75"/>
                      </a:cxn>
                      <a:cxn ang="0">
                        <a:pos x="162" y="87"/>
                      </a:cxn>
                      <a:cxn ang="0">
                        <a:pos x="140" y="87"/>
                      </a:cxn>
                      <a:cxn ang="0">
                        <a:pos x="153" y="101"/>
                      </a:cxn>
                      <a:cxn ang="0">
                        <a:pos x="95" y="116"/>
                      </a:cxn>
                      <a:cxn ang="0">
                        <a:pos x="95" y="101"/>
                      </a:cxn>
                      <a:cxn ang="0">
                        <a:pos x="0" y="101"/>
                      </a:cxn>
                      <a:cxn ang="0">
                        <a:pos x="9" y="101"/>
                      </a:cxn>
                      <a:cxn ang="0">
                        <a:pos x="40" y="75"/>
                      </a:cxn>
                      <a:cxn ang="0">
                        <a:pos x="107" y="65"/>
                      </a:cxn>
                      <a:cxn ang="0">
                        <a:pos x="107" y="50"/>
                      </a:cxn>
                      <a:cxn ang="0">
                        <a:pos x="95" y="50"/>
                      </a:cxn>
                      <a:cxn ang="0">
                        <a:pos x="117" y="39"/>
                      </a:cxn>
                      <a:cxn ang="0">
                        <a:pos x="95" y="39"/>
                      </a:cxn>
                      <a:cxn ang="0">
                        <a:pos x="86" y="21"/>
                      </a:cxn>
                    </a:cxnLst>
                    <a:rect l="0" t="0" r="r" b="b"/>
                    <a:pathLst>
                      <a:path w="426" h="116">
                        <a:moveTo>
                          <a:pt x="86" y="21"/>
                        </a:moveTo>
                        <a:lnTo>
                          <a:pt x="263" y="0"/>
                        </a:lnTo>
                        <a:lnTo>
                          <a:pt x="339" y="0"/>
                        </a:lnTo>
                        <a:lnTo>
                          <a:pt x="426" y="10"/>
                        </a:lnTo>
                        <a:lnTo>
                          <a:pt x="239" y="50"/>
                        </a:lnTo>
                        <a:lnTo>
                          <a:pt x="195" y="75"/>
                        </a:lnTo>
                        <a:lnTo>
                          <a:pt x="162" y="75"/>
                        </a:lnTo>
                        <a:lnTo>
                          <a:pt x="162" y="87"/>
                        </a:lnTo>
                        <a:lnTo>
                          <a:pt x="140" y="87"/>
                        </a:lnTo>
                        <a:lnTo>
                          <a:pt x="153" y="101"/>
                        </a:lnTo>
                        <a:lnTo>
                          <a:pt x="95" y="116"/>
                        </a:lnTo>
                        <a:lnTo>
                          <a:pt x="95" y="101"/>
                        </a:lnTo>
                        <a:lnTo>
                          <a:pt x="0" y="101"/>
                        </a:lnTo>
                        <a:lnTo>
                          <a:pt x="9" y="101"/>
                        </a:lnTo>
                        <a:lnTo>
                          <a:pt x="40" y="75"/>
                        </a:lnTo>
                        <a:lnTo>
                          <a:pt x="107" y="65"/>
                        </a:lnTo>
                        <a:lnTo>
                          <a:pt x="107" y="50"/>
                        </a:lnTo>
                        <a:lnTo>
                          <a:pt x="95" y="50"/>
                        </a:lnTo>
                        <a:lnTo>
                          <a:pt x="117" y="39"/>
                        </a:lnTo>
                        <a:lnTo>
                          <a:pt x="95" y="39"/>
                        </a:lnTo>
                        <a:lnTo>
                          <a:pt x="86" y="21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8" name="Freeform 350"/>
                  <p:cNvSpPr>
                    <a:spLocks/>
                  </p:cNvSpPr>
                  <p:nvPr/>
                </p:nvSpPr>
                <p:spPr bwMode="auto">
                  <a:xfrm>
                    <a:off x="2424115" y="941394"/>
                    <a:ext cx="169863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1" y="0"/>
                      </a:cxn>
                      <a:cxn ang="0">
                        <a:pos x="67" y="0"/>
                      </a:cxn>
                      <a:cxn ang="0">
                        <a:pos x="51" y="15"/>
                      </a:cxn>
                      <a:cxn ang="0">
                        <a:pos x="67" y="15"/>
                      </a:cxn>
                      <a:cxn ang="0">
                        <a:pos x="85" y="0"/>
                      </a:cxn>
                      <a:cxn ang="0">
                        <a:pos x="107" y="15"/>
                      </a:cxn>
                      <a:cxn ang="0">
                        <a:pos x="42" y="30"/>
                      </a:cxn>
                      <a:cxn ang="0">
                        <a:pos x="42" y="15"/>
                      </a:cxn>
                      <a:cxn ang="0">
                        <a:pos x="9" y="15"/>
                      </a:cxn>
                      <a:cxn ang="0">
                        <a:pos x="0" y="0"/>
                      </a:cxn>
                      <a:cxn ang="0">
                        <a:pos x="2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07" h="30">
                        <a:moveTo>
                          <a:pt x="0" y="0"/>
                        </a:moveTo>
                        <a:lnTo>
                          <a:pt x="51" y="0"/>
                        </a:lnTo>
                        <a:lnTo>
                          <a:pt x="67" y="0"/>
                        </a:lnTo>
                        <a:lnTo>
                          <a:pt x="51" y="15"/>
                        </a:lnTo>
                        <a:lnTo>
                          <a:pt x="67" y="15"/>
                        </a:lnTo>
                        <a:lnTo>
                          <a:pt x="85" y="0"/>
                        </a:lnTo>
                        <a:lnTo>
                          <a:pt x="107" y="15"/>
                        </a:lnTo>
                        <a:lnTo>
                          <a:pt x="42" y="30"/>
                        </a:lnTo>
                        <a:lnTo>
                          <a:pt x="42" y="15"/>
                        </a:lnTo>
                        <a:lnTo>
                          <a:pt x="9" y="15"/>
                        </a:lnTo>
                        <a:lnTo>
                          <a:pt x="0" y="0"/>
                        </a:lnTo>
                        <a:lnTo>
                          <a:pt x="2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49" name="Freeform 351"/>
                  <p:cNvSpPr>
                    <a:spLocks/>
                  </p:cNvSpPr>
                  <p:nvPr/>
                </p:nvSpPr>
                <p:spPr bwMode="auto">
                  <a:xfrm>
                    <a:off x="2424115" y="941394"/>
                    <a:ext cx="169863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51" y="0"/>
                      </a:cxn>
                      <a:cxn ang="0">
                        <a:pos x="67" y="0"/>
                      </a:cxn>
                      <a:cxn ang="0">
                        <a:pos x="51" y="15"/>
                      </a:cxn>
                      <a:cxn ang="0">
                        <a:pos x="67" y="15"/>
                      </a:cxn>
                      <a:cxn ang="0">
                        <a:pos x="85" y="0"/>
                      </a:cxn>
                      <a:cxn ang="0">
                        <a:pos x="107" y="15"/>
                      </a:cxn>
                      <a:cxn ang="0">
                        <a:pos x="42" y="30"/>
                      </a:cxn>
                      <a:cxn ang="0">
                        <a:pos x="42" y="15"/>
                      </a:cxn>
                      <a:cxn ang="0">
                        <a:pos x="9" y="15"/>
                      </a:cxn>
                      <a:cxn ang="0">
                        <a:pos x="0" y="0"/>
                      </a:cxn>
                      <a:cxn ang="0">
                        <a:pos x="2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107" h="30">
                        <a:moveTo>
                          <a:pt x="0" y="0"/>
                        </a:moveTo>
                        <a:lnTo>
                          <a:pt x="51" y="0"/>
                        </a:lnTo>
                        <a:lnTo>
                          <a:pt x="67" y="0"/>
                        </a:lnTo>
                        <a:lnTo>
                          <a:pt x="51" y="15"/>
                        </a:lnTo>
                        <a:lnTo>
                          <a:pt x="67" y="15"/>
                        </a:lnTo>
                        <a:lnTo>
                          <a:pt x="85" y="0"/>
                        </a:lnTo>
                        <a:lnTo>
                          <a:pt x="107" y="15"/>
                        </a:lnTo>
                        <a:lnTo>
                          <a:pt x="42" y="30"/>
                        </a:lnTo>
                        <a:lnTo>
                          <a:pt x="42" y="15"/>
                        </a:lnTo>
                        <a:lnTo>
                          <a:pt x="9" y="15"/>
                        </a:lnTo>
                        <a:lnTo>
                          <a:pt x="0" y="0"/>
                        </a:lnTo>
                        <a:lnTo>
                          <a:pt x="2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0" name="Freeform 352"/>
                  <p:cNvSpPr>
                    <a:spLocks/>
                  </p:cNvSpPr>
                  <p:nvPr/>
                </p:nvSpPr>
                <p:spPr bwMode="auto">
                  <a:xfrm>
                    <a:off x="2546353" y="957269"/>
                    <a:ext cx="85725" cy="49213"/>
                  </a:xfrm>
                  <a:custGeom>
                    <a:avLst/>
                    <a:gdLst/>
                    <a:ahLst/>
                    <a:cxnLst>
                      <a:cxn ang="0">
                        <a:pos x="0" y="31"/>
                      </a:cxn>
                      <a:cxn ang="0">
                        <a:pos x="54" y="0"/>
                      </a:cxn>
                      <a:cxn ang="0">
                        <a:pos x="41" y="31"/>
                      </a:cxn>
                      <a:cxn ang="0">
                        <a:pos x="0" y="31"/>
                      </a:cxn>
                    </a:cxnLst>
                    <a:rect l="0" t="0" r="r" b="b"/>
                    <a:pathLst>
                      <a:path w="54" h="31">
                        <a:moveTo>
                          <a:pt x="0" y="31"/>
                        </a:moveTo>
                        <a:lnTo>
                          <a:pt x="54" y="0"/>
                        </a:lnTo>
                        <a:lnTo>
                          <a:pt x="41" y="31"/>
                        </a:lnTo>
                        <a:lnTo>
                          <a:pt x="0" y="31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1" name="Freeform 353"/>
                  <p:cNvSpPr>
                    <a:spLocks/>
                  </p:cNvSpPr>
                  <p:nvPr/>
                </p:nvSpPr>
                <p:spPr bwMode="auto">
                  <a:xfrm>
                    <a:off x="2546353" y="957269"/>
                    <a:ext cx="85725" cy="49213"/>
                  </a:xfrm>
                  <a:custGeom>
                    <a:avLst/>
                    <a:gdLst/>
                    <a:ahLst/>
                    <a:cxnLst>
                      <a:cxn ang="0">
                        <a:pos x="0" y="31"/>
                      </a:cxn>
                      <a:cxn ang="0">
                        <a:pos x="54" y="0"/>
                      </a:cxn>
                      <a:cxn ang="0">
                        <a:pos x="41" y="31"/>
                      </a:cxn>
                      <a:cxn ang="0">
                        <a:pos x="0" y="31"/>
                      </a:cxn>
                    </a:cxnLst>
                    <a:rect l="0" t="0" r="r" b="b"/>
                    <a:pathLst>
                      <a:path w="54" h="31">
                        <a:moveTo>
                          <a:pt x="0" y="31"/>
                        </a:moveTo>
                        <a:lnTo>
                          <a:pt x="54" y="0"/>
                        </a:lnTo>
                        <a:lnTo>
                          <a:pt x="41" y="31"/>
                        </a:lnTo>
                        <a:lnTo>
                          <a:pt x="0" y="31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2" name="Freeform 354"/>
                  <p:cNvSpPr>
                    <a:spLocks/>
                  </p:cNvSpPr>
                  <p:nvPr/>
                </p:nvSpPr>
                <p:spPr bwMode="auto">
                  <a:xfrm>
                    <a:off x="2349502" y="998544"/>
                    <a:ext cx="141288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4" y="15"/>
                      </a:cxn>
                      <a:cxn ang="0">
                        <a:pos x="55" y="0"/>
                      </a:cxn>
                      <a:cxn ang="0">
                        <a:pos x="89" y="0"/>
                      </a:cxn>
                      <a:cxn ang="0">
                        <a:pos x="55" y="30"/>
                      </a:cxn>
                      <a:cxn ang="0">
                        <a:pos x="21" y="30"/>
                      </a:cxn>
                      <a:cxn ang="0">
                        <a:pos x="0" y="3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89" h="30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4" y="15"/>
                        </a:lnTo>
                        <a:lnTo>
                          <a:pt x="55" y="0"/>
                        </a:lnTo>
                        <a:lnTo>
                          <a:pt x="89" y="0"/>
                        </a:lnTo>
                        <a:lnTo>
                          <a:pt x="55" y="30"/>
                        </a:lnTo>
                        <a:lnTo>
                          <a:pt x="21" y="30"/>
                        </a:lnTo>
                        <a:lnTo>
                          <a:pt x="0" y="3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3" name="Freeform 355"/>
                  <p:cNvSpPr>
                    <a:spLocks/>
                  </p:cNvSpPr>
                  <p:nvPr/>
                </p:nvSpPr>
                <p:spPr bwMode="auto">
                  <a:xfrm>
                    <a:off x="2349502" y="998544"/>
                    <a:ext cx="141288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34" y="15"/>
                      </a:cxn>
                      <a:cxn ang="0">
                        <a:pos x="55" y="0"/>
                      </a:cxn>
                      <a:cxn ang="0">
                        <a:pos x="89" y="0"/>
                      </a:cxn>
                      <a:cxn ang="0">
                        <a:pos x="55" y="30"/>
                      </a:cxn>
                      <a:cxn ang="0">
                        <a:pos x="21" y="30"/>
                      </a:cxn>
                      <a:cxn ang="0">
                        <a:pos x="0" y="3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89" h="30">
                        <a:moveTo>
                          <a:pt x="0" y="0"/>
                        </a:moveTo>
                        <a:lnTo>
                          <a:pt x="21" y="0"/>
                        </a:lnTo>
                        <a:lnTo>
                          <a:pt x="34" y="15"/>
                        </a:lnTo>
                        <a:lnTo>
                          <a:pt x="55" y="0"/>
                        </a:lnTo>
                        <a:lnTo>
                          <a:pt x="89" y="0"/>
                        </a:lnTo>
                        <a:lnTo>
                          <a:pt x="55" y="30"/>
                        </a:lnTo>
                        <a:lnTo>
                          <a:pt x="21" y="30"/>
                        </a:lnTo>
                        <a:lnTo>
                          <a:pt x="0" y="3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4" name="Freeform 356"/>
                  <p:cNvSpPr>
                    <a:spLocks/>
                  </p:cNvSpPr>
                  <p:nvPr/>
                </p:nvSpPr>
                <p:spPr bwMode="auto">
                  <a:xfrm>
                    <a:off x="2282827" y="1079507"/>
                    <a:ext cx="141288" cy="85726"/>
                  </a:xfrm>
                  <a:custGeom>
                    <a:avLst/>
                    <a:gdLst/>
                    <a:ahLst/>
                    <a:cxnLst>
                      <a:cxn ang="0">
                        <a:pos x="0" y="25"/>
                      </a:cxn>
                      <a:cxn ang="0">
                        <a:pos x="34" y="14"/>
                      </a:cxn>
                      <a:cxn ang="0">
                        <a:pos x="34" y="0"/>
                      </a:cxn>
                      <a:cxn ang="0">
                        <a:pos x="89" y="0"/>
                      </a:cxn>
                      <a:cxn ang="0">
                        <a:pos x="76" y="14"/>
                      </a:cxn>
                      <a:cxn ang="0">
                        <a:pos x="64" y="39"/>
                      </a:cxn>
                      <a:cxn ang="0">
                        <a:pos x="21" y="54"/>
                      </a:cxn>
                      <a:cxn ang="0">
                        <a:pos x="12" y="39"/>
                      </a:cxn>
                      <a:cxn ang="0">
                        <a:pos x="0" y="39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89" h="54">
                        <a:moveTo>
                          <a:pt x="0" y="25"/>
                        </a:moveTo>
                        <a:lnTo>
                          <a:pt x="34" y="14"/>
                        </a:lnTo>
                        <a:lnTo>
                          <a:pt x="34" y="0"/>
                        </a:lnTo>
                        <a:lnTo>
                          <a:pt x="89" y="0"/>
                        </a:lnTo>
                        <a:lnTo>
                          <a:pt x="76" y="14"/>
                        </a:lnTo>
                        <a:lnTo>
                          <a:pt x="64" y="39"/>
                        </a:lnTo>
                        <a:lnTo>
                          <a:pt x="21" y="54"/>
                        </a:lnTo>
                        <a:lnTo>
                          <a:pt x="12" y="39"/>
                        </a:lnTo>
                        <a:lnTo>
                          <a:pt x="0" y="39"/>
                        </a:lnTo>
                        <a:lnTo>
                          <a:pt x="0" y="25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5" name="Freeform 357"/>
                  <p:cNvSpPr>
                    <a:spLocks/>
                  </p:cNvSpPr>
                  <p:nvPr/>
                </p:nvSpPr>
                <p:spPr bwMode="auto">
                  <a:xfrm>
                    <a:off x="2282827" y="1079507"/>
                    <a:ext cx="141288" cy="85726"/>
                  </a:xfrm>
                  <a:custGeom>
                    <a:avLst/>
                    <a:gdLst/>
                    <a:ahLst/>
                    <a:cxnLst>
                      <a:cxn ang="0">
                        <a:pos x="0" y="25"/>
                      </a:cxn>
                      <a:cxn ang="0">
                        <a:pos x="34" y="14"/>
                      </a:cxn>
                      <a:cxn ang="0">
                        <a:pos x="34" y="0"/>
                      </a:cxn>
                      <a:cxn ang="0">
                        <a:pos x="89" y="0"/>
                      </a:cxn>
                      <a:cxn ang="0">
                        <a:pos x="76" y="14"/>
                      </a:cxn>
                      <a:cxn ang="0">
                        <a:pos x="64" y="39"/>
                      </a:cxn>
                      <a:cxn ang="0">
                        <a:pos x="21" y="54"/>
                      </a:cxn>
                      <a:cxn ang="0">
                        <a:pos x="12" y="39"/>
                      </a:cxn>
                      <a:cxn ang="0">
                        <a:pos x="0" y="39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89" h="54">
                        <a:moveTo>
                          <a:pt x="0" y="25"/>
                        </a:moveTo>
                        <a:lnTo>
                          <a:pt x="34" y="14"/>
                        </a:lnTo>
                        <a:lnTo>
                          <a:pt x="34" y="0"/>
                        </a:lnTo>
                        <a:lnTo>
                          <a:pt x="89" y="0"/>
                        </a:lnTo>
                        <a:lnTo>
                          <a:pt x="76" y="14"/>
                        </a:lnTo>
                        <a:lnTo>
                          <a:pt x="64" y="39"/>
                        </a:lnTo>
                        <a:lnTo>
                          <a:pt x="21" y="54"/>
                        </a:lnTo>
                        <a:lnTo>
                          <a:pt x="12" y="39"/>
                        </a:lnTo>
                        <a:lnTo>
                          <a:pt x="0" y="39"/>
                        </a:lnTo>
                        <a:lnTo>
                          <a:pt x="0" y="25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6" name="Freeform 358"/>
                  <p:cNvSpPr>
                    <a:spLocks/>
                  </p:cNvSpPr>
                  <p:nvPr/>
                </p:nvSpPr>
                <p:spPr bwMode="auto">
                  <a:xfrm>
                    <a:off x="1985965" y="976319"/>
                    <a:ext cx="188913" cy="47625"/>
                  </a:xfrm>
                  <a:custGeom>
                    <a:avLst/>
                    <a:gdLst/>
                    <a:ahLst/>
                    <a:cxnLst>
                      <a:cxn ang="0">
                        <a:pos x="0" y="30"/>
                      </a:cxn>
                      <a:cxn ang="0">
                        <a:pos x="76" y="0"/>
                      </a:cxn>
                      <a:cxn ang="0">
                        <a:pos x="119" y="0"/>
                      </a:cxn>
                      <a:cxn ang="0">
                        <a:pos x="76" y="30"/>
                      </a:cxn>
                      <a:cxn ang="0">
                        <a:pos x="67" y="15"/>
                      </a:cxn>
                      <a:cxn ang="0">
                        <a:pos x="33" y="30"/>
                      </a:cxn>
                      <a:cxn ang="0">
                        <a:pos x="0" y="30"/>
                      </a:cxn>
                    </a:cxnLst>
                    <a:rect l="0" t="0" r="r" b="b"/>
                    <a:pathLst>
                      <a:path w="119" h="30">
                        <a:moveTo>
                          <a:pt x="0" y="30"/>
                        </a:moveTo>
                        <a:lnTo>
                          <a:pt x="76" y="0"/>
                        </a:lnTo>
                        <a:lnTo>
                          <a:pt x="119" y="0"/>
                        </a:lnTo>
                        <a:lnTo>
                          <a:pt x="76" y="30"/>
                        </a:lnTo>
                        <a:lnTo>
                          <a:pt x="67" y="15"/>
                        </a:lnTo>
                        <a:lnTo>
                          <a:pt x="33" y="30"/>
                        </a:lnTo>
                        <a:lnTo>
                          <a:pt x="0" y="3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7" name="Freeform 359"/>
                  <p:cNvSpPr>
                    <a:spLocks/>
                  </p:cNvSpPr>
                  <p:nvPr/>
                </p:nvSpPr>
                <p:spPr bwMode="auto">
                  <a:xfrm>
                    <a:off x="1985965" y="976319"/>
                    <a:ext cx="188913" cy="47625"/>
                  </a:xfrm>
                  <a:custGeom>
                    <a:avLst/>
                    <a:gdLst/>
                    <a:ahLst/>
                    <a:cxnLst>
                      <a:cxn ang="0">
                        <a:pos x="0" y="30"/>
                      </a:cxn>
                      <a:cxn ang="0">
                        <a:pos x="76" y="0"/>
                      </a:cxn>
                      <a:cxn ang="0">
                        <a:pos x="119" y="0"/>
                      </a:cxn>
                      <a:cxn ang="0">
                        <a:pos x="76" y="30"/>
                      </a:cxn>
                      <a:cxn ang="0">
                        <a:pos x="67" y="15"/>
                      </a:cxn>
                      <a:cxn ang="0">
                        <a:pos x="33" y="30"/>
                      </a:cxn>
                      <a:cxn ang="0">
                        <a:pos x="0" y="30"/>
                      </a:cxn>
                    </a:cxnLst>
                    <a:rect l="0" t="0" r="r" b="b"/>
                    <a:pathLst>
                      <a:path w="119" h="30">
                        <a:moveTo>
                          <a:pt x="0" y="30"/>
                        </a:moveTo>
                        <a:lnTo>
                          <a:pt x="76" y="0"/>
                        </a:lnTo>
                        <a:lnTo>
                          <a:pt x="119" y="0"/>
                        </a:lnTo>
                        <a:lnTo>
                          <a:pt x="76" y="30"/>
                        </a:lnTo>
                        <a:lnTo>
                          <a:pt x="67" y="15"/>
                        </a:lnTo>
                        <a:lnTo>
                          <a:pt x="33" y="30"/>
                        </a:lnTo>
                        <a:lnTo>
                          <a:pt x="0" y="3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8" name="Freeform 360"/>
                  <p:cNvSpPr>
                    <a:spLocks/>
                  </p:cNvSpPr>
                  <p:nvPr/>
                </p:nvSpPr>
                <p:spPr bwMode="auto">
                  <a:xfrm>
                    <a:off x="2052640" y="998544"/>
                    <a:ext cx="263525" cy="6508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55" y="0"/>
                      </a:cxn>
                      <a:cxn ang="0">
                        <a:pos x="92" y="14"/>
                      </a:cxn>
                      <a:cxn ang="0">
                        <a:pos x="92" y="29"/>
                      </a:cxn>
                      <a:cxn ang="0">
                        <a:pos x="111" y="29"/>
                      </a:cxn>
                      <a:cxn ang="0">
                        <a:pos x="111" y="14"/>
                      </a:cxn>
                      <a:cxn ang="0">
                        <a:pos x="122" y="14"/>
                      </a:cxn>
                      <a:cxn ang="0">
                        <a:pos x="111" y="14"/>
                      </a:cxn>
                      <a:cxn ang="0">
                        <a:pos x="144" y="0"/>
                      </a:cxn>
                      <a:cxn ang="0">
                        <a:pos x="144" y="14"/>
                      </a:cxn>
                      <a:cxn ang="0">
                        <a:pos x="166" y="14"/>
                      </a:cxn>
                      <a:cxn ang="0">
                        <a:pos x="144" y="29"/>
                      </a:cxn>
                      <a:cxn ang="0">
                        <a:pos x="55" y="41"/>
                      </a:cxn>
                      <a:cxn ang="0">
                        <a:pos x="46" y="29"/>
                      </a:cxn>
                      <a:cxn ang="0">
                        <a:pos x="34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166" h="41">
                        <a:moveTo>
                          <a:pt x="0" y="29"/>
                        </a:moveTo>
                        <a:lnTo>
                          <a:pt x="55" y="0"/>
                        </a:lnTo>
                        <a:lnTo>
                          <a:pt x="92" y="14"/>
                        </a:lnTo>
                        <a:lnTo>
                          <a:pt x="92" y="29"/>
                        </a:lnTo>
                        <a:lnTo>
                          <a:pt x="111" y="29"/>
                        </a:lnTo>
                        <a:lnTo>
                          <a:pt x="111" y="14"/>
                        </a:lnTo>
                        <a:lnTo>
                          <a:pt x="122" y="14"/>
                        </a:lnTo>
                        <a:lnTo>
                          <a:pt x="111" y="14"/>
                        </a:lnTo>
                        <a:lnTo>
                          <a:pt x="144" y="0"/>
                        </a:lnTo>
                        <a:lnTo>
                          <a:pt x="144" y="14"/>
                        </a:lnTo>
                        <a:lnTo>
                          <a:pt x="166" y="14"/>
                        </a:lnTo>
                        <a:lnTo>
                          <a:pt x="144" y="29"/>
                        </a:lnTo>
                        <a:lnTo>
                          <a:pt x="55" y="41"/>
                        </a:lnTo>
                        <a:lnTo>
                          <a:pt x="46" y="29"/>
                        </a:lnTo>
                        <a:lnTo>
                          <a:pt x="34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59" name="Freeform 361"/>
                  <p:cNvSpPr>
                    <a:spLocks/>
                  </p:cNvSpPr>
                  <p:nvPr/>
                </p:nvSpPr>
                <p:spPr bwMode="auto">
                  <a:xfrm>
                    <a:off x="2052640" y="998544"/>
                    <a:ext cx="263525" cy="6508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55" y="0"/>
                      </a:cxn>
                      <a:cxn ang="0">
                        <a:pos x="92" y="14"/>
                      </a:cxn>
                      <a:cxn ang="0">
                        <a:pos x="92" y="29"/>
                      </a:cxn>
                      <a:cxn ang="0">
                        <a:pos x="111" y="29"/>
                      </a:cxn>
                      <a:cxn ang="0">
                        <a:pos x="111" y="14"/>
                      </a:cxn>
                      <a:cxn ang="0">
                        <a:pos x="122" y="14"/>
                      </a:cxn>
                      <a:cxn ang="0">
                        <a:pos x="111" y="14"/>
                      </a:cxn>
                      <a:cxn ang="0">
                        <a:pos x="144" y="0"/>
                      </a:cxn>
                      <a:cxn ang="0">
                        <a:pos x="144" y="14"/>
                      </a:cxn>
                      <a:cxn ang="0">
                        <a:pos x="166" y="14"/>
                      </a:cxn>
                      <a:cxn ang="0">
                        <a:pos x="144" y="29"/>
                      </a:cxn>
                      <a:cxn ang="0">
                        <a:pos x="55" y="41"/>
                      </a:cxn>
                      <a:cxn ang="0">
                        <a:pos x="46" y="29"/>
                      </a:cxn>
                      <a:cxn ang="0">
                        <a:pos x="34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166" h="41">
                        <a:moveTo>
                          <a:pt x="0" y="29"/>
                        </a:moveTo>
                        <a:lnTo>
                          <a:pt x="55" y="0"/>
                        </a:lnTo>
                        <a:lnTo>
                          <a:pt x="92" y="14"/>
                        </a:lnTo>
                        <a:lnTo>
                          <a:pt x="92" y="29"/>
                        </a:lnTo>
                        <a:lnTo>
                          <a:pt x="111" y="29"/>
                        </a:lnTo>
                        <a:lnTo>
                          <a:pt x="111" y="14"/>
                        </a:lnTo>
                        <a:lnTo>
                          <a:pt x="122" y="14"/>
                        </a:lnTo>
                        <a:lnTo>
                          <a:pt x="111" y="14"/>
                        </a:lnTo>
                        <a:lnTo>
                          <a:pt x="144" y="0"/>
                        </a:lnTo>
                        <a:lnTo>
                          <a:pt x="144" y="14"/>
                        </a:lnTo>
                        <a:lnTo>
                          <a:pt x="166" y="14"/>
                        </a:lnTo>
                        <a:lnTo>
                          <a:pt x="144" y="29"/>
                        </a:lnTo>
                        <a:lnTo>
                          <a:pt x="55" y="41"/>
                        </a:lnTo>
                        <a:lnTo>
                          <a:pt x="46" y="29"/>
                        </a:lnTo>
                        <a:lnTo>
                          <a:pt x="34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0" name="Freeform 362"/>
                  <p:cNvSpPr>
                    <a:spLocks/>
                  </p:cNvSpPr>
                  <p:nvPr/>
                </p:nvSpPr>
                <p:spPr bwMode="auto">
                  <a:xfrm>
                    <a:off x="1898652" y="1079507"/>
                    <a:ext cx="361950" cy="166689"/>
                  </a:xfrm>
                  <a:custGeom>
                    <a:avLst/>
                    <a:gdLst/>
                    <a:ahLst/>
                    <a:cxnLst>
                      <a:cxn ang="0">
                        <a:pos x="12" y="54"/>
                      </a:cxn>
                      <a:cxn ang="0">
                        <a:pos x="42" y="25"/>
                      </a:cxn>
                      <a:cxn ang="0">
                        <a:pos x="97" y="14"/>
                      </a:cxn>
                      <a:cxn ang="0">
                        <a:pos x="109" y="14"/>
                      </a:cxn>
                      <a:cxn ang="0">
                        <a:pos x="109" y="25"/>
                      </a:cxn>
                      <a:cxn ang="0">
                        <a:pos x="131" y="14"/>
                      </a:cxn>
                      <a:cxn ang="0">
                        <a:pos x="174" y="25"/>
                      </a:cxn>
                      <a:cxn ang="0">
                        <a:pos x="208" y="0"/>
                      </a:cxn>
                      <a:cxn ang="0">
                        <a:pos x="228" y="14"/>
                      </a:cxn>
                      <a:cxn ang="0">
                        <a:pos x="198" y="25"/>
                      </a:cxn>
                      <a:cxn ang="0">
                        <a:pos x="198" y="54"/>
                      </a:cxn>
                      <a:cxn ang="0">
                        <a:pos x="189" y="54"/>
                      </a:cxn>
                      <a:cxn ang="0">
                        <a:pos x="189" y="68"/>
                      </a:cxn>
                      <a:cxn ang="0">
                        <a:pos x="219" y="79"/>
                      </a:cxn>
                      <a:cxn ang="0">
                        <a:pos x="174" y="105"/>
                      </a:cxn>
                      <a:cxn ang="0">
                        <a:pos x="152" y="105"/>
                      </a:cxn>
                      <a:cxn ang="0">
                        <a:pos x="131" y="90"/>
                      </a:cxn>
                      <a:cxn ang="0">
                        <a:pos x="20" y="105"/>
                      </a:cxn>
                      <a:cxn ang="0">
                        <a:pos x="30" y="90"/>
                      </a:cxn>
                      <a:cxn ang="0">
                        <a:pos x="0" y="90"/>
                      </a:cxn>
                      <a:cxn ang="0">
                        <a:pos x="12" y="79"/>
                      </a:cxn>
                      <a:cxn ang="0">
                        <a:pos x="67" y="68"/>
                      </a:cxn>
                      <a:cxn ang="0">
                        <a:pos x="12" y="68"/>
                      </a:cxn>
                      <a:cxn ang="0">
                        <a:pos x="12" y="54"/>
                      </a:cxn>
                    </a:cxnLst>
                    <a:rect l="0" t="0" r="r" b="b"/>
                    <a:pathLst>
                      <a:path w="228" h="105">
                        <a:moveTo>
                          <a:pt x="12" y="54"/>
                        </a:moveTo>
                        <a:lnTo>
                          <a:pt x="42" y="25"/>
                        </a:lnTo>
                        <a:lnTo>
                          <a:pt x="97" y="14"/>
                        </a:lnTo>
                        <a:lnTo>
                          <a:pt x="109" y="14"/>
                        </a:lnTo>
                        <a:lnTo>
                          <a:pt x="109" y="25"/>
                        </a:lnTo>
                        <a:lnTo>
                          <a:pt x="131" y="14"/>
                        </a:lnTo>
                        <a:lnTo>
                          <a:pt x="174" y="25"/>
                        </a:lnTo>
                        <a:lnTo>
                          <a:pt x="208" y="0"/>
                        </a:lnTo>
                        <a:lnTo>
                          <a:pt x="228" y="14"/>
                        </a:lnTo>
                        <a:lnTo>
                          <a:pt x="198" y="25"/>
                        </a:lnTo>
                        <a:lnTo>
                          <a:pt x="198" y="54"/>
                        </a:lnTo>
                        <a:lnTo>
                          <a:pt x="189" y="54"/>
                        </a:lnTo>
                        <a:lnTo>
                          <a:pt x="189" y="68"/>
                        </a:lnTo>
                        <a:lnTo>
                          <a:pt x="219" y="79"/>
                        </a:lnTo>
                        <a:lnTo>
                          <a:pt x="174" y="105"/>
                        </a:lnTo>
                        <a:lnTo>
                          <a:pt x="152" y="105"/>
                        </a:lnTo>
                        <a:lnTo>
                          <a:pt x="131" y="90"/>
                        </a:lnTo>
                        <a:lnTo>
                          <a:pt x="20" y="105"/>
                        </a:lnTo>
                        <a:lnTo>
                          <a:pt x="30" y="90"/>
                        </a:lnTo>
                        <a:lnTo>
                          <a:pt x="0" y="90"/>
                        </a:lnTo>
                        <a:lnTo>
                          <a:pt x="12" y="79"/>
                        </a:lnTo>
                        <a:lnTo>
                          <a:pt x="67" y="68"/>
                        </a:lnTo>
                        <a:lnTo>
                          <a:pt x="12" y="68"/>
                        </a:lnTo>
                        <a:lnTo>
                          <a:pt x="12" y="54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1" name="Freeform 363"/>
                  <p:cNvSpPr>
                    <a:spLocks/>
                  </p:cNvSpPr>
                  <p:nvPr/>
                </p:nvSpPr>
                <p:spPr bwMode="auto">
                  <a:xfrm>
                    <a:off x="1898652" y="1079507"/>
                    <a:ext cx="361950" cy="166689"/>
                  </a:xfrm>
                  <a:custGeom>
                    <a:avLst/>
                    <a:gdLst/>
                    <a:ahLst/>
                    <a:cxnLst>
                      <a:cxn ang="0">
                        <a:pos x="12" y="54"/>
                      </a:cxn>
                      <a:cxn ang="0">
                        <a:pos x="42" y="25"/>
                      </a:cxn>
                      <a:cxn ang="0">
                        <a:pos x="97" y="14"/>
                      </a:cxn>
                      <a:cxn ang="0">
                        <a:pos x="109" y="14"/>
                      </a:cxn>
                      <a:cxn ang="0">
                        <a:pos x="109" y="25"/>
                      </a:cxn>
                      <a:cxn ang="0">
                        <a:pos x="131" y="14"/>
                      </a:cxn>
                      <a:cxn ang="0">
                        <a:pos x="174" y="25"/>
                      </a:cxn>
                      <a:cxn ang="0">
                        <a:pos x="208" y="0"/>
                      </a:cxn>
                      <a:cxn ang="0">
                        <a:pos x="228" y="14"/>
                      </a:cxn>
                      <a:cxn ang="0">
                        <a:pos x="198" y="25"/>
                      </a:cxn>
                      <a:cxn ang="0">
                        <a:pos x="198" y="54"/>
                      </a:cxn>
                      <a:cxn ang="0">
                        <a:pos x="189" y="54"/>
                      </a:cxn>
                      <a:cxn ang="0">
                        <a:pos x="189" y="68"/>
                      </a:cxn>
                      <a:cxn ang="0">
                        <a:pos x="219" y="79"/>
                      </a:cxn>
                      <a:cxn ang="0">
                        <a:pos x="174" y="105"/>
                      </a:cxn>
                      <a:cxn ang="0">
                        <a:pos x="152" y="105"/>
                      </a:cxn>
                      <a:cxn ang="0">
                        <a:pos x="131" y="90"/>
                      </a:cxn>
                      <a:cxn ang="0">
                        <a:pos x="20" y="105"/>
                      </a:cxn>
                      <a:cxn ang="0">
                        <a:pos x="30" y="90"/>
                      </a:cxn>
                      <a:cxn ang="0">
                        <a:pos x="0" y="90"/>
                      </a:cxn>
                      <a:cxn ang="0">
                        <a:pos x="12" y="79"/>
                      </a:cxn>
                      <a:cxn ang="0">
                        <a:pos x="67" y="68"/>
                      </a:cxn>
                      <a:cxn ang="0">
                        <a:pos x="12" y="68"/>
                      </a:cxn>
                      <a:cxn ang="0">
                        <a:pos x="12" y="54"/>
                      </a:cxn>
                    </a:cxnLst>
                    <a:rect l="0" t="0" r="r" b="b"/>
                    <a:pathLst>
                      <a:path w="228" h="105">
                        <a:moveTo>
                          <a:pt x="12" y="54"/>
                        </a:moveTo>
                        <a:lnTo>
                          <a:pt x="42" y="25"/>
                        </a:lnTo>
                        <a:lnTo>
                          <a:pt x="97" y="14"/>
                        </a:lnTo>
                        <a:lnTo>
                          <a:pt x="109" y="14"/>
                        </a:lnTo>
                        <a:lnTo>
                          <a:pt x="109" y="25"/>
                        </a:lnTo>
                        <a:lnTo>
                          <a:pt x="131" y="14"/>
                        </a:lnTo>
                        <a:lnTo>
                          <a:pt x="174" y="25"/>
                        </a:lnTo>
                        <a:lnTo>
                          <a:pt x="208" y="0"/>
                        </a:lnTo>
                        <a:lnTo>
                          <a:pt x="228" y="14"/>
                        </a:lnTo>
                        <a:lnTo>
                          <a:pt x="198" y="25"/>
                        </a:lnTo>
                        <a:lnTo>
                          <a:pt x="198" y="54"/>
                        </a:lnTo>
                        <a:lnTo>
                          <a:pt x="189" y="54"/>
                        </a:lnTo>
                        <a:lnTo>
                          <a:pt x="189" y="68"/>
                        </a:lnTo>
                        <a:lnTo>
                          <a:pt x="219" y="79"/>
                        </a:lnTo>
                        <a:lnTo>
                          <a:pt x="174" y="105"/>
                        </a:lnTo>
                        <a:lnTo>
                          <a:pt x="152" y="105"/>
                        </a:lnTo>
                        <a:lnTo>
                          <a:pt x="131" y="90"/>
                        </a:lnTo>
                        <a:lnTo>
                          <a:pt x="20" y="105"/>
                        </a:lnTo>
                        <a:lnTo>
                          <a:pt x="30" y="90"/>
                        </a:lnTo>
                        <a:lnTo>
                          <a:pt x="0" y="90"/>
                        </a:lnTo>
                        <a:lnTo>
                          <a:pt x="12" y="79"/>
                        </a:lnTo>
                        <a:lnTo>
                          <a:pt x="67" y="68"/>
                        </a:lnTo>
                        <a:lnTo>
                          <a:pt x="12" y="68"/>
                        </a:lnTo>
                        <a:lnTo>
                          <a:pt x="12" y="54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2" name="Freeform 364"/>
                  <p:cNvSpPr>
                    <a:spLocks/>
                  </p:cNvSpPr>
                  <p:nvPr/>
                </p:nvSpPr>
                <p:spPr bwMode="auto">
                  <a:xfrm>
                    <a:off x="1797052" y="1063632"/>
                    <a:ext cx="255588" cy="101601"/>
                  </a:xfrm>
                  <a:custGeom>
                    <a:avLst/>
                    <a:gdLst/>
                    <a:ahLst/>
                    <a:cxnLst>
                      <a:cxn ang="0">
                        <a:pos x="0" y="49"/>
                      </a:cxn>
                      <a:cxn ang="0">
                        <a:pos x="54" y="24"/>
                      </a:cxn>
                      <a:cxn ang="0">
                        <a:pos x="54" y="10"/>
                      </a:cxn>
                      <a:cxn ang="0">
                        <a:pos x="106" y="0"/>
                      </a:cxn>
                      <a:cxn ang="0">
                        <a:pos x="151" y="10"/>
                      </a:cxn>
                      <a:cxn ang="0">
                        <a:pos x="161" y="24"/>
                      </a:cxn>
                      <a:cxn ang="0">
                        <a:pos x="84" y="35"/>
                      </a:cxn>
                      <a:cxn ang="0">
                        <a:pos x="39" y="64"/>
                      </a:cxn>
                      <a:cxn ang="0">
                        <a:pos x="9" y="64"/>
                      </a:cxn>
                      <a:cxn ang="0">
                        <a:pos x="9" y="49"/>
                      </a:cxn>
                      <a:cxn ang="0">
                        <a:pos x="0" y="49"/>
                      </a:cxn>
                    </a:cxnLst>
                    <a:rect l="0" t="0" r="r" b="b"/>
                    <a:pathLst>
                      <a:path w="161" h="64">
                        <a:moveTo>
                          <a:pt x="0" y="49"/>
                        </a:moveTo>
                        <a:lnTo>
                          <a:pt x="54" y="24"/>
                        </a:lnTo>
                        <a:lnTo>
                          <a:pt x="54" y="10"/>
                        </a:lnTo>
                        <a:lnTo>
                          <a:pt x="106" y="0"/>
                        </a:lnTo>
                        <a:lnTo>
                          <a:pt x="151" y="10"/>
                        </a:lnTo>
                        <a:lnTo>
                          <a:pt x="161" y="24"/>
                        </a:lnTo>
                        <a:lnTo>
                          <a:pt x="84" y="35"/>
                        </a:lnTo>
                        <a:lnTo>
                          <a:pt x="39" y="64"/>
                        </a:lnTo>
                        <a:lnTo>
                          <a:pt x="9" y="64"/>
                        </a:lnTo>
                        <a:lnTo>
                          <a:pt x="9" y="49"/>
                        </a:lnTo>
                        <a:lnTo>
                          <a:pt x="0" y="4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3" name="Freeform 365"/>
                  <p:cNvSpPr>
                    <a:spLocks/>
                  </p:cNvSpPr>
                  <p:nvPr/>
                </p:nvSpPr>
                <p:spPr bwMode="auto">
                  <a:xfrm>
                    <a:off x="1797052" y="1063632"/>
                    <a:ext cx="255588" cy="101601"/>
                  </a:xfrm>
                  <a:custGeom>
                    <a:avLst/>
                    <a:gdLst/>
                    <a:ahLst/>
                    <a:cxnLst>
                      <a:cxn ang="0">
                        <a:pos x="0" y="49"/>
                      </a:cxn>
                      <a:cxn ang="0">
                        <a:pos x="54" y="24"/>
                      </a:cxn>
                      <a:cxn ang="0">
                        <a:pos x="54" y="10"/>
                      </a:cxn>
                      <a:cxn ang="0">
                        <a:pos x="106" y="0"/>
                      </a:cxn>
                      <a:cxn ang="0">
                        <a:pos x="151" y="10"/>
                      </a:cxn>
                      <a:cxn ang="0">
                        <a:pos x="161" y="24"/>
                      </a:cxn>
                      <a:cxn ang="0">
                        <a:pos x="84" y="35"/>
                      </a:cxn>
                      <a:cxn ang="0">
                        <a:pos x="39" y="64"/>
                      </a:cxn>
                      <a:cxn ang="0">
                        <a:pos x="9" y="64"/>
                      </a:cxn>
                      <a:cxn ang="0">
                        <a:pos x="9" y="49"/>
                      </a:cxn>
                      <a:cxn ang="0">
                        <a:pos x="0" y="49"/>
                      </a:cxn>
                    </a:cxnLst>
                    <a:rect l="0" t="0" r="r" b="b"/>
                    <a:pathLst>
                      <a:path w="161" h="64">
                        <a:moveTo>
                          <a:pt x="0" y="49"/>
                        </a:moveTo>
                        <a:lnTo>
                          <a:pt x="54" y="24"/>
                        </a:lnTo>
                        <a:lnTo>
                          <a:pt x="54" y="10"/>
                        </a:lnTo>
                        <a:lnTo>
                          <a:pt x="106" y="0"/>
                        </a:lnTo>
                        <a:lnTo>
                          <a:pt x="151" y="10"/>
                        </a:lnTo>
                        <a:lnTo>
                          <a:pt x="161" y="24"/>
                        </a:lnTo>
                        <a:lnTo>
                          <a:pt x="84" y="35"/>
                        </a:lnTo>
                        <a:lnTo>
                          <a:pt x="39" y="64"/>
                        </a:lnTo>
                        <a:lnTo>
                          <a:pt x="9" y="64"/>
                        </a:lnTo>
                        <a:lnTo>
                          <a:pt x="9" y="49"/>
                        </a:lnTo>
                        <a:lnTo>
                          <a:pt x="0" y="4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6" name="Freeform 368"/>
                  <p:cNvSpPr>
                    <a:spLocks/>
                  </p:cNvSpPr>
                  <p:nvPr/>
                </p:nvSpPr>
                <p:spPr bwMode="auto">
                  <a:xfrm>
                    <a:off x="428625" y="1527185"/>
                    <a:ext cx="57150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36" y="0"/>
                      </a:cxn>
                      <a:cxn ang="0">
                        <a:pos x="15" y="3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6" h="30">
                        <a:moveTo>
                          <a:pt x="0" y="0"/>
                        </a:moveTo>
                        <a:lnTo>
                          <a:pt x="36" y="0"/>
                        </a:lnTo>
                        <a:lnTo>
                          <a:pt x="15" y="3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7" name="Freeform 369"/>
                  <p:cNvSpPr>
                    <a:spLocks/>
                  </p:cNvSpPr>
                  <p:nvPr/>
                </p:nvSpPr>
                <p:spPr bwMode="auto">
                  <a:xfrm>
                    <a:off x="428625" y="1527185"/>
                    <a:ext cx="57150" cy="47625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36" y="0"/>
                      </a:cxn>
                      <a:cxn ang="0">
                        <a:pos x="15" y="3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36" h="30">
                        <a:moveTo>
                          <a:pt x="0" y="0"/>
                        </a:moveTo>
                        <a:lnTo>
                          <a:pt x="36" y="0"/>
                        </a:lnTo>
                        <a:lnTo>
                          <a:pt x="15" y="3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8" name="Freeform 370"/>
                  <p:cNvSpPr>
                    <a:spLocks/>
                  </p:cNvSpPr>
                  <p:nvPr/>
                </p:nvSpPr>
                <p:spPr bwMode="auto">
                  <a:xfrm>
                    <a:off x="623888" y="1595448"/>
                    <a:ext cx="85725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54" y="0"/>
                      </a:cxn>
                      <a:cxn ang="0">
                        <a:pos x="54" y="11"/>
                      </a:cxn>
                      <a:cxn ang="0">
                        <a:pos x="44" y="11"/>
                      </a:cxn>
                      <a:cxn ang="0">
                        <a:pos x="44" y="21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54" h="36">
                        <a:moveTo>
                          <a:pt x="0" y="36"/>
                        </a:moveTo>
                        <a:lnTo>
                          <a:pt x="54" y="0"/>
                        </a:lnTo>
                        <a:lnTo>
                          <a:pt x="54" y="11"/>
                        </a:lnTo>
                        <a:lnTo>
                          <a:pt x="44" y="11"/>
                        </a:lnTo>
                        <a:lnTo>
                          <a:pt x="44" y="21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69" name="Freeform 371"/>
                  <p:cNvSpPr>
                    <a:spLocks/>
                  </p:cNvSpPr>
                  <p:nvPr/>
                </p:nvSpPr>
                <p:spPr bwMode="auto">
                  <a:xfrm>
                    <a:off x="623888" y="1595448"/>
                    <a:ext cx="85725" cy="57150"/>
                  </a:xfrm>
                  <a:custGeom>
                    <a:avLst/>
                    <a:gdLst/>
                    <a:ahLst/>
                    <a:cxnLst>
                      <a:cxn ang="0">
                        <a:pos x="0" y="36"/>
                      </a:cxn>
                      <a:cxn ang="0">
                        <a:pos x="54" y="0"/>
                      </a:cxn>
                      <a:cxn ang="0">
                        <a:pos x="54" y="11"/>
                      </a:cxn>
                      <a:cxn ang="0">
                        <a:pos x="44" y="11"/>
                      </a:cxn>
                      <a:cxn ang="0">
                        <a:pos x="44" y="21"/>
                      </a:cxn>
                      <a:cxn ang="0">
                        <a:pos x="0" y="36"/>
                      </a:cxn>
                    </a:cxnLst>
                    <a:rect l="0" t="0" r="r" b="b"/>
                    <a:pathLst>
                      <a:path w="54" h="36">
                        <a:moveTo>
                          <a:pt x="0" y="36"/>
                        </a:moveTo>
                        <a:lnTo>
                          <a:pt x="54" y="0"/>
                        </a:lnTo>
                        <a:lnTo>
                          <a:pt x="54" y="11"/>
                        </a:lnTo>
                        <a:lnTo>
                          <a:pt x="44" y="11"/>
                        </a:lnTo>
                        <a:lnTo>
                          <a:pt x="44" y="21"/>
                        </a:lnTo>
                        <a:lnTo>
                          <a:pt x="0" y="36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70" name="Freeform 372"/>
                  <p:cNvSpPr>
                    <a:spLocks/>
                  </p:cNvSpPr>
                  <p:nvPr/>
                </p:nvSpPr>
                <p:spPr bwMode="auto">
                  <a:xfrm>
                    <a:off x="1027113" y="1760549"/>
                    <a:ext cx="47625" cy="84138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30" y="0"/>
                      </a:cxn>
                      <a:cxn ang="0">
                        <a:pos x="9" y="35"/>
                      </a:cxn>
                      <a:cxn ang="0">
                        <a:pos x="9" y="53"/>
                      </a:cxn>
                      <a:cxn ang="0">
                        <a:pos x="0" y="35"/>
                      </a:cxn>
                      <a:cxn ang="0">
                        <a:pos x="0" y="1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30" h="53">
                        <a:moveTo>
                          <a:pt x="9" y="0"/>
                        </a:moveTo>
                        <a:lnTo>
                          <a:pt x="30" y="0"/>
                        </a:lnTo>
                        <a:lnTo>
                          <a:pt x="9" y="35"/>
                        </a:lnTo>
                        <a:lnTo>
                          <a:pt x="9" y="53"/>
                        </a:lnTo>
                        <a:lnTo>
                          <a:pt x="0" y="35"/>
                        </a:lnTo>
                        <a:lnTo>
                          <a:pt x="0" y="1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71" name="Freeform 373"/>
                  <p:cNvSpPr>
                    <a:spLocks/>
                  </p:cNvSpPr>
                  <p:nvPr/>
                </p:nvSpPr>
                <p:spPr bwMode="auto">
                  <a:xfrm>
                    <a:off x="1027113" y="1760549"/>
                    <a:ext cx="47625" cy="84138"/>
                  </a:xfrm>
                  <a:custGeom>
                    <a:avLst/>
                    <a:gdLst/>
                    <a:ahLst/>
                    <a:cxnLst>
                      <a:cxn ang="0">
                        <a:pos x="9" y="0"/>
                      </a:cxn>
                      <a:cxn ang="0">
                        <a:pos x="30" y="0"/>
                      </a:cxn>
                      <a:cxn ang="0">
                        <a:pos x="9" y="35"/>
                      </a:cxn>
                      <a:cxn ang="0">
                        <a:pos x="9" y="53"/>
                      </a:cxn>
                      <a:cxn ang="0">
                        <a:pos x="0" y="35"/>
                      </a:cxn>
                      <a:cxn ang="0">
                        <a:pos x="0" y="10"/>
                      </a:cxn>
                      <a:cxn ang="0">
                        <a:pos x="9" y="0"/>
                      </a:cxn>
                    </a:cxnLst>
                    <a:rect l="0" t="0" r="r" b="b"/>
                    <a:pathLst>
                      <a:path w="30" h="53">
                        <a:moveTo>
                          <a:pt x="9" y="0"/>
                        </a:moveTo>
                        <a:lnTo>
                          <a:pt x="30" y="0"/>
                        </a:lnTo>
                        <a:lnTo>
                          <a:pt x="9" y="35"/>
                        </a:lnTo>
                        <a:lnTo>
                          <a:pt x="9" y="53"/>
                        </a:lnTo>
                        <a:lnTo>
                          <a:pt x="0" y="35"/>
                        </a:lnTo>
                        <a:lnTo>
                          <a:pt x="0" y="10"/>
                        </a:lnTo>
                        <a:lnTo>
                          <a:pt x="9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72" name="Freeform 374"/>
                  <p:cNvSpPr>
                    <a:spLocks/>
                  </p:cNvSpPr>
                  <p:nvPr/>
                </p:nvSpPr>
                <p:spPr bwMode="auto">
                  <a:xfrm>
                    <a:off x="1074738" y="1879612"/>
                    <a:ext cx="71438" cy="101601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32" y="14"/>
                      </a:cxn>
                      <a:cxn ang="0">
                        <a:pos x="45" y="53"/>
                      </a:cxn>
                      <a:cxn ang="0">
                        <a:pos x="32" y="64"/>
                      </a:cxn>
                      <a:cxn ang="0">
                        <a:pos x="23" y="53"/>
                      </a:cxn>
                      <a:cxn ang="0">
                        <a:pos x="23" y="35"/>
                      </a:cxn>
                      <a:cxn ang="0">
                        <a:pos x="12" y="35"/>
                      </a:cxn>
                      <a:cxn ang="0">
                        <a:pos x="12" y="25"/>
                      </a:cxn>
                      <a:cxn ang="0">
                        <a:pos x="0" y="14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5" h="64">
                        <a:moveTo>
                          <a:pt x="0" y="0"/>
                        </a:moveTo>
                        <a:lnTo>
                          <a:pt x="32" y="14"/>
                        </a:lnTo>
                        <a:lnTo>
                          <a:pt x="45" y="53"/>
                        </a:lnTo>
                        <a:lnTo>
                          <a:pt x="32" y="64"/>
                        </a:lnTo>
                        <a:lnTo>
                          <a:pt x="23" y="53"/>
                        </a:lnTo>
                        <a:lnTo>
                          <a:pt x="23" y="35"/>
                        </a:lnTo>
                        <a:lnTo>
                          <a:pt x="12" y="35"/>
                        </a:lnTo>
                        <a:lnTo>
                          <a:pt x="12" y="25"/>
                        </a:lnTo>
                        <a:lnTo>
                          <a:pt x="0" y="1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73" name="Freeform 375"/>
                  <p:cNvSpPr>
                    <a:spLocks/>
                  </p:cNvSpPr>
                  <p:nvPr/>
                </p:nvSpPr>
                <p:spPr bwMode="auto">
                  <a:xfrm>
                    <a:off x="1074738" y="1879612"/>
                    <a:ext cx="71438" cy="101601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32" y="14"/>
                      </a:cxn>
                      <a:cxn ang="0">
                        <a:pos x="45" y="53"/>
                      </a:cxn>
                      <a:cxn ang="0">
                        <a:pos x="32" y="64"/>
                      </a:cxn>
                      <a:cxn ang="0">
                        <a:pos x="23" y="53"/>
                      </a:cxn>
                      <a:cxn ang="0">
                        <a:pos x="23" y="35"/>
                      </a:cxn>
                      <a:cxn ang="0">
                        <a:pos x="12" y="35"/>
                      </a:cxn>
                      <a:cxn ang="0">
                        <a:pos x="12" y="25"/>
                      </a:cxn>
                      <a:cxn ang="0">
                        <a:pos x="0" y="14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5" h="64">
                        <a:moveTo>
                          <a:pt x="0" y="0"/>
                        </a:moveTo>
                        <a:lnTo>
                          <a:pt x="32" y="14"/>
                        </a:lnTo>
                        <a:lnTo>
                          <a:pt x="45" y="53"/>
                        </a:lnTo>
                        <a:lnTo>
                          <a:pt x="32" y="64"/>
                        </a:lnTo>
                        <a:lnTo>
                          <a:pt x="23" y="53"/>
                        </a:lnTo>
                        <a:lnTo>
                          <a:pt x="23" y="35"/>
                        </a:lnTo>
                        <a:lnTo>
                          <a:pt x="12" y="35"/>
                        </a:lnTo>
                        <a:lnTo>
                          <a:pt x="12" y="25"/>
                        </a:lnTo>
                        <a:lnTo>
                          <a:pt x="0" y="1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375" name="Freeform 377"/>
                  <p:cNvSpPr>
                    <a:spLocks/>
                  </p:cNvSpPr>
                  <p:nvPr/>
                </p:nvSpPr>
                <p:spPr bwMode="auto">
                  <a:xfrm>
                    <a:off x="3016253" y="817568"/>
                    <a:ext cx="1168401" cy="733430"/>
                  </a:xfrm>
                  <a:custGeom>
                    <a:avLst/>
                    <a:gdLst/>
                    <a:ahLst/>
                    <a:cxnLst>
                      <a:cxn ang="0">
                        <a:pos x="9" y="79"/>
                      </a:cxn>
                      <a:cxn ang="0">
                        <a:pos x="119" y="64"/>
                      </a:cxn>
                      <a:cxn ang="0">
                        <a:pos x="86" y="53"/>
                      </a:cxn>
                      <a:cxn ang="0">
                        <a:pos x="186" y="36"/>
                      </a:cxn>
                      <a:cxn ang="0">
                        <a:pos x="293" y="24"/>
                      </a:cxn>
                      <a:cxn ang="0">
                        <a:pos x="569" y="0"/>
                      </a:cxn>
                      <a:cxn ang="0">
                        <a:pos x="624" y="24"/>
                      </a:cxn>
                      <a:cxn ang="0">
                        <a:pos x="736" y="36"/>
                      </a:cxn>
                      <a:cxn ang="0">
                        <a:pos x="634" y="79"/>
                      </a:cxn>
                      <a:cxn ang="0">
                        <a:pos x="624" y="90"/>
                      </a:cxn>
                      <a:cxn ang="0">
                        <a:pos x="634" y="115"/>
                      </a:cxn>
                      <a:cxn ang="0">
                        <a:pos x="594" y="129"/>
                      </a:cxn>
                      <a:cxn ang="0">
                        <a:pos x="604" y="155"/>
                      </a:cxn>
                      <a:cxn ang="0">
                        <a:pos x="604" y="165"/>
                      </a:cxn>
                      <a:cxn ang="0">
                        <a:pos x="560" y="180"/>
                      </a:cxn>
                      <a:cxn ang="0">
                        <a:pos x="560" y="205"/>
                      </a:cxn>
                      <a:cxn ang="0">
                        <a:pos x="560" y="234"/>
                      </a:cxn>
                      <a:cxn ang="0">
                        <a:pos x="518" y="220"/>
                      </a:cxn>
                      <a:cxn ang="0">
                        <a:pos x="549" y="244"/>
                      </a:cxn>
                      <a:cxn ang="0">
                        <a:pos x="484" y="270"/>
                      </a:cxn>
                      <a:cxn ang="0">
                        <a:pos x="340" y="335"/>
                      </a:cxn>
                      <a:cxn ang="0">
                        <a:pos x="273" y="346"/>
                      </a:cxn>
                      <a:cxn ang="0">
                        <a:pos x="263" y="361"/>
                      </a:cxn>
                      <a:cxn ang="0">
                        <a:pos x="217" y="400"/>
                      </a:cxn>
                      <a:cxn ang="0">
                        <a:pos x="186" y="462"/>
                      </a:cxn>
                      <a:cxn ang="0">
                        <a:pos x="131" y="437"/>
                      </a:cxn>
                      <a:cxn ang="0">
                        <a:pos x="110" y="385"/>
                      </a:cxn>
                      <a:cxn ang="0">
                        <a:pos x="100" y="361"/>
                      </a:cxn>
                      <a:cxn ang="0">
                        <a:pos x="100" y="335"/>
                      </a:cxn>
                      <a:cxn ang="0">
                        <a:pos x="131" y="270"/>
                      </a:cxn>
                      <a:cxn ang="0">
                        <a:pos x="161" y="256"/>
                      </a:cxn>
                      <a:cxn ang="0">
                        <a:pos x="131" y="256"/>
                      </a:cxn>
                      <a:cxn ang="0">
                        <a:pos x="131" y="234"/>
                      </a:cxn>
                      <a:cxn ang="0">
                        <a:pos x="153" y="220"/>
                      </a:cxn>
                      <a:cxn ang="0">
                        <a:pos x="141" y="220"/>
                      </a:cxn>
                      <a:cxn ang="0">
                        <a:pos x="131" y="205"/>
                      </a:cxn>
                      <a:cxn ang="0">
                        <a:pos x="141" y="180"/>
                      </a:cxn>
                      <a:cxn ang="0">
                        <a:pos x="131" y="144"/>
                      </a:cxn>
                      <a:cxn ang="0">
                        <a:pos x="100" y="129"/>
                      </a:cxn>
                      <a:cxn ang="0">
                        <a:pos x="0" y="115"/>
                      </a:cxn>
                      <a:cxn ang="0">
                        <a:pos x="21" y="90"/>
                      </a:cxn>
                    </a:cxnLst>
                    <a:rect l="0" t="0" r="r" b="b"/>
                    <a:pathLst>
                      <a:path w="736" h="462">
                        <a:moveTo>
                          <a:pt x="0" y="90"/>
                        </a:moveTo>
                        <a:lnTo>
                          <a:pt x="9" y="79"/>
                        </a:lnTo>
                        <a:lnTo>
                          <a:pt x="100" y="79"/>
                        </a:lnTo>
                        <a:lnTo>
                          <a:pt x="119" y="64"/>
                        </a:lnTo>
                        <a:lnTo>
                          <a:pt x="119" y="53"/>
                        </a:lnTo>
                        <a:lnTo>
                          <a:pt x="86" y="53"/>
                        </a:lnTo>
                        <a:lnTo>
                          <a:pt x="153" y="36"/>
                        </a:lnTo>
                        <a:lnTo>
                          <a:pt x="186" y="36"/>
                        </a:lnTo>
                        <a:lnTo>
                          <a:pt x="177" y="24"/>
                        </a:lnTo>
                        <a:lnTo>
                          <a:pt x="293" y="24"/>
                        </a:lnTo>
                        <a:lnTo>
                          <a:pt x="395" y="14"/>
                        </a:lnTo>
                        <a:lnTo>
                          <a:pt x="569" y="0"/>
                        </a:lnTo>
                        <a:lnTo>
                          <a:pt x="649" y="14"/>
                        </a:lnTo>
                        <a:lnTo>
                          <a:pt x="624" y="24"/>
                        </a:lnTo>
                        <a:lnTo>
                          <a:pt x="679" y="24"/>
                        </a:lnTo>
                        <a:lnTo>
                          <a:pt x="736" y="36"/>
                        </a:lnTo>
                        <a:lnTo>
                          <a:pt x="679" y="53"/>
                        </a:lnTo>
                        <a:lnTo>
                          <a:pt x="634" y="79"/>
                        </a:lnTo>
                        <a:lnTo>
                          <a:pt x="634" y="90"/>
                        </a:lnTo>
                        <a:lnTo>
                          <a:pt x="624" y="90"/>
                        </a:lnTo>
                        <a:lnTo>
                          <a:pt x="634" y="100"/>
                        </a:lnTo>
                        <a:lnTo>
                          <a:pt x="634" y="115"/>
                        </a:lnTo>
                        <a:lnTo>
                          <a:pt x="594" y="115"/>
                        </a:lnTo>
                        <a:lnTo>
                          <a:pt x="594" y="129"/>
                        </a:lnTo>
                        <a:lnTo>
                          <a:pt x="615" y="129"/>
                        </a:lnTo>
                        <a:lnTo>
                          <a:pt x="604" y="155"/>
                        </a:lnTo>
                        <a:lnTo>
                          <a:pt x="615" y="155"/>
                        </a:lnTo>
                        <a:lnTo>
                          <a:pt x="604" y="165"/>
                        </a:lnTo>
                        <a:lnTo>
                          <a:pt x="594" y="180"/>
                        </a:lnTo>
                        <a:lnTo>
                          <a:pt x="560" y="180"/>
                        </a:lnTo>
                        <a:lnTo>
                          <a:pt x="569" y="191"/>
                        </a:lnTo>
                        <a:lnTo>
                          <a:pt x="560" y="205"/>
                        </a:lnTo>
                        <a:lnTo>
                          <a:pt x="560" y="220"/>
                        </a:lnTo>
                        <a:lnTo>
                          <a:pt x="560" y="234"/>
                        </a:lnTo>
                        <a:lnTo>
                          <a:pt x="527" y="220"/>
                        </a:lnTo>
                        <a:lnTo>
                          <a:pt x="518" y="220"/>
                        </a:lnTo>
                        <a:lnTo>
                          <a:pt x="518" y="234"/>
                        </a:lnTo>
                        <a:lnTo>
                          <a:pt x="549" y="244"/>
                        </a:lnTo>
                        <a:lnTo>
                          <a:pt x="539" y="244"/>
                        </a:lnTo>
                        <a:lnTo>
                          <a:pt x="484" y="270"/>
                        </a:lnTo>
                        <a:lnTo>
                          <a:pt x="407" y="281"/>
                        </a:lnTo>
                        <a:lnTo>
                          <a:pt x="340" y="335"/>
                        </a:lnTo>
                        <a:lnTo>
                          <a:pt x="285" y="335"/>
                        </a:lnTo>
                        <a:lnTo>
                          <a:pt x="273" y="346"/>
                        </a:lnTo>
                        <a:lnTo>
                          <a:pt x="263" y="346"/>
                        </a:lnTo>
                        <a:lnTo>
                          <a:pt x="263" y="361"/>
                        </a:lnTo>
                        <a:lnTo>
                          <a:pt x="254" y="385"/>
                        </a:lnTo>
                        <a:lnTo>
                          <a:pt x="217" y="400"/>
                        </a:lnTo>
                        <a:lnTo>
                          <a:pt x="217" y="411"/>
                        </a:lnTo>
                        <a:lnTo>
                          <a:pt x="186" y="462"/>
                        </a:lnTo>
                        <a:lnTo>
                          <a:pt x="177" y="462"/>
                        </a:lnTo>
                        <a:lnTo>
                          <a:pt x="131" y="437"/>
                        </a:lnTo>
                        <a:lnTo>
                          <a:pt x="119" y="425"/>
                        </a:lnTo>
                        <a:lnTo>
                          <a:pt x="110" y="385"/>
                        </a:lnTo>
                        <a:lnTo>
                          <a:pt x="110" y="371"/>
                        </a:lnTo>
                        <a:lnTo>
                          <a:pt x="100" y="361"/>
                        </a:lnTo>
                        <a:lnTo>
                          <a:pt x="110" y="335"/>
                        </a:lnTo>
                        <a:lnTo>
                          <a:pt x="100" y="335"/>
                        </a:lnTo>
                        <a:lnTo>
                          <a:pt x="119" y="281"/>
                        </a:lnTo>
                        <a:lnTo>
                          <a:pt x="131" y="270"/>
                        </a:lnTo>
                        <a:lnTo>
                          <a:pt x="153" y="270"/>
                        </a:lnTo>
                        <a:lnTo>
                          <a:pt x="161" y="256"/>
                        </a:lnTo>
                        <a:lnTo>
                          <a:pt x="161" y="244"/>
                        </a:lnTo>
                        <a:lnTo>
                          <a:pt x="131" y="256"/>
                        </a:lnTo>
                        <a:lnTo>
                          <a:pt x="110" y="256"/>
                        </a:lnTo>
                        <a:lnTo>
                          <a:pt x="131" y="234"/>
                        </a:lnTo>
                        <a:lnTo>
                          <a:pt x="177" y="234"/>
                        </a:lnTo>
                        <a:lnTo>
                          <a:pt x="153" y="220"/>
                        </a:lnTo>
                        <a:lnTo>
                          <a:pt x="153" y="205"/>
                        </a:lnTo>
                        <a:lnTo>
                          <a:pt x="141" y="220"/>
                        </a:lnTo>
                        <a:lnTo>
                          <a:pt x="119" y="205"/>
                        </a:lnTo>
                        <a:lnTo>
                          <a:pt x="131" y="205"/>
                        </a:lnTo>
                        <a:lnTo>
                          <a:pt x="131" y="191"/>
                        </a:lnTo>
                        <a:lnTo>
                          <a:pt x="141" y="180"/>
                        </a:lnTo>
                        <a:lnTo>
                          <a:pt x="141" y="155"/>
                        </a:lnTo>
                        <a:lnTo>
                          <a:pt x="131" y="144"/>
                        </a:lnTo>
                        <a:lnTo>
                          <a:pt x="141" y="129"/>
                        </a:lnTo>
                        <a:lnTo>
                          <a:pt x="100" y="129"/>
                        </a:lnTo>
                        <a:lnTo>
                          <a:pt x="21" y="129"/>
                        </a:lnTo>
                        <a:lnTo>
                          <a:pt x="0" y="115"/>
                        </a:lnTo>
                        <a:lnTo>
                          <a:pt x="21" y="100"/>
                        </a:lnTo>
                        <a:lnTo>
                          <a:pt x="21" y="90"/>
                        </a:lnTo>
                        <a:lnTo>
                          <a:pt x="0" y="9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80" name="Rectangle 1139"/>
                  <p:cNvSpPr>
                    <a:spLocks noChangeArrowheads="1"/>
                  </p:cNvSpPr>
                  <p:nvPr/>
                </p:nvSpPr>
                <p:spPr bwMode="auto">
                  <a:xfrm>
                    <a:off x="1295400" y="1828800"/>
                    <a:ext cx="616131" cy="430887"/>
                  </a:xfrm>
                  <a:prstGeom prst="rect">
                    <a:avLst/>
                  </a:prstGeom>
                  <a:grpFill/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vert="horz" wrap="none" lIns="0" tIns="0" rIns="0" bIns="0" numCol="1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b="1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  <a:cs typeface="Arial" pitchFamily="34" charset="0"/>
                      </a:rPr>
                      <a:t>North</a:t>
                    </a:r>
                  </a:p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sz="1400" b="1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  <a:cs typeface="Arial" pitchFamily="34" charset="0"/>
                      </a:rPr>
                      <a:t>America</a:t>
                    </a:r>
                    <a:endParaRPr kumimoji="0" lang="en-US" sz="2400" b="0" i="0" u="none" strike="noStrike" cap="none" normalizeH="0" baseline="0" dirty="0" smtClean="0">
                      <a:ln>
                        <a:noFill/>
                      </a:ln>
                      <a:effectLst/>
                      <a:latin typeface="+mj-lt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15" name="Freeform 418"/>
                <p:cNvSpPr>
                  <a:spLocks/>
                </p:cNvSpPr>
                <p:nvPr/>
              </p:nvSpPr>
              <p:spPr bwMode="auto">
                <a:xfrm>
                  <a:off x="4316413" y="900113"/>
                  <a:ext cx="296863" cy="96838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52" y="11"/>
                    </a:cxn>
                    <a:cxn ang="0">
                      <a:pos x="98" y="0"/>
                    </a:cxn>
                    <a:cxn ang="0">
                      <a:pos x="175" y="0"/>
                    </a:cxn>
                    <a:cxn ang="0">
                      <a:pos x="187" y="11"/>
                    </a:cxn>
                    <a:cxn ang="0">
                      <a:pos x="144" y="25"/>
                    </a:cxn>
                    <a:cxn ang="0">
                      <a:pos x="89" y="11"/>
                    </a:cxn>
                    <a:cxn ang="0">
                      <a:pos x="89" y="25"/>
                    </a:cxn>
                    <a:cxn ang="0">
                      <a:pos x="166" y="46"/>
                    </a:cxn>
                    <a:cxn ang="0">
                      <a:pos x="108" y="46"/>
                    </a:cxn>
                    <a:cxn ang="0">
                      <a:pos x="108" y="35"/>
                    </a:cxn>
                    <a:cxn ang="0">
                      <a:pos x="89" y="35"/>
                    </a:cxn>
                    <a:cxn ang="0">
                      <a:pos x="64" y="61"/>
                    </a:cxn>
                    <a:cxn ang="0">
                      <a:pos x="31" y="46"/>
                    </a:cxn>
                    <a:cxn ang="0">
                      <a:pos x="31" y="35"/>
                    </a:cxn>
                    <a:cxn ang="0">
                      <a:pos x="21" y="35"/>
                    </a:cxn>
                    <a:cxn ang="0">
                      <a:pos x="12" y="2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87" h="61">
                      <a:moveTo>
                        <a:pt x="0" y="11"/>
                      </a:moveTo>
                      <a:lnTo>
                        <a:pt x="52" y="11"/>
                      </a:lnTo>
                      <a:lnTo>
                        <a:pt x="98" y="0"/>
                      </a:lnTo>
                      <a:lnTo>
                        <a:pt x="175" y="0"/>
                      </a:lnTo>
                      <a:lnTo>
                        <a:pt x="187" y="11"/>
                      </a:lnTo>
                      <a:lnTo>
                        <a:pt x="144" y="25"/>
                      </a:lnTo>
                      <a:lnTo>
                        <a:pt x="89" y="11"/>
                      </a:lnTo>
                      <a:lnTo>
                        <a:pt x="89" y="25"/>
                      </a:lnTo>
                      <a:lnTo>
                        <a:pt x="166" y="46"/>
                      </a:lnTo>
                      <a:lnTo>
                        <a:pt x="108" y="46"/>
                      </a:lnTo>
                      <a:lnTo>
                        <a:pt x="108" y="35"/>
                      </a:lnTo>
                      <a:lnTo>
                        <a:pt x="89" y="35"/>
                      </a:lnTo>
                      <a:lnTo>
                        <a:pt x="64" y="61"/>
                      </a:lnTo>
                      <a:lnTo>
                        <a:pt x="31" y="46"/>
                      </a:lnTo>
                      <a:lnTo>
                        <a:pt x="31" y="35"/>
                      </a:lnTo>
                      <a:lnTo>
                        <a:pt x="21" y="35"/>
                      </a:lnTo>
                      <a:lnTo>
                        <a:pt x="12" y="25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grpSp>
          <p:nvGrpSpPr>
            <p:cNvPr id="481" name="Group 480"/>
            <p:cNvGrpSpPr/>
            <p:nvPr/>
          </p:nvGrpSpPr>
          <p:grpSpPr>
            <a:xfrm>
              <a:off x="3651254" y="1165233"/>
              <a:ext cx="1395439" cy="1333493"/>
              <a:chOff x="3651254" y="1165233"/>
              <a:chExt cx="1395439" cy="1333493"/>
            </a:xfrm>
            <a:grpFill/>
          </p:grpSpPr>
          <p:sp>
            <p:nvSpPr>
              <p:cNvPr id="52" name="Freeform 53"/>
              <p:cNvSpPr>
                <a:spLocks/>
              </p:cNvSpPr>
              <p:nvPr/>
            </p:nvSpPr>
            <p:spPr bwMode="auto">
              <a:xfrm>
                <a:off x="4457726" y="1919294"/>
                <a:ext cx="136526" cy="84138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31" y="0"/>
                  </a:cxn>
                  <a:cxn ang="0">
                    <a:pos x="54" y="10"/>
                  </a:cxn>
                  <a:cxn ang="0">
                    <a:pos x="76" y="10"/>
                  </a:cxn>
                  <a:cxn ang="0">
                    <a:pos x="86" y="10"/>
                  </a:cxn>
                  <a:cxn ang="0">
                    <a:pos x="86" y="28"/>
                  </a:cxn>
                  <a:cxn ang="0">
                    <a:pos x="64" y="28"/>
                  </a:cxn>
                  <a:cxn ang="0">
                    <a:pos x="31" y="53"/>
                  </a:cxn>
                  <a:cxn ang="0">
                    <a:pos x="9" y="38"/>
                  </a:cxn>
                  <a:cxn ang="0">
                    <a:pos x="0" y="28"/>
                  </a:cxn>
                </a:cxnLst>
                <a:rect l="0" t="0" r="r" b="b"/>
                <a:pathLst>
                  <a:path w="86" h="53">
                    <a:moveTo>
                      <a:pt x="0" y="28"/>
                    </a:moveTo>
                    <a:lnTo>
                      <a:pt x="31" y="0"/>
                    </a:lnTo>
                    <a:lnTo>
                      <a:pt x="54" y="10"/>
                    </a:lnTo>
                    <a:lnTo>
                      <a:pt x="76" y="10"/>
                    </a:lnTo>
                    <a:lnTo>
                      <a:pt x="86" y="10"/>
                    </a:lnTo>
                    <a:lnTo>
                      <a:pt x="86" y="28"/>
                    </a:lnTo>
                    <a:lnTo>
                      <a:pt x="64" y="28"/>
                    </a:lnTo>
                    <a:lnTo>
                      <a:pt x="31" y="53"/>
                    </a:lnTo>
                    <a:lnTo>
                      <a:pt x="9" y="3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3" name="Freeform 54"/>
              <p:cNvSpPr>
                <a:spLocks/>
              </p:cNvSpPr>
              <p:nvPr/>
            </p:nvSpPr>
            <p:spPr bwMode="auto">
              <a:xfrm>
                <a:off x="4457726" y="1919294"/>
                <a:ext cx="136526" cy="84138"/>
              </a:xfrm>
              <a:custGeom>
                <a:avLst/>
                <a:gdLst/>
                <a:ahLst/>
                <a:cxnLst>
                  <a:cxn ang="0">
                    <a:pos x="0" y="28"/>
                  </a:cxn>
                  <a:cxn ang="0">
                    <a:pos x="31" y="0"/>
                  </a:cxn>
                  <a:cxn ang="0">
                    <a:pos x="54" y="10"/>
                  </a:cxn>
                  <a:cxn ang="0">
                    <a:pos x="76" y="10"/>
                  </a:cxn>
                  <a:cxn ang="0">
                    <a:pos x="86" y="10"/>
                  </a:cxn>
                  <a:cxn ang="0">
                    <a:pos x="86" y="28"/>
                  </a:cxn>
                  <a:cxn ang="0">
                    <a:pos x="64" y="28"/>
                  </a:cxn>
                  <a:cxn ang="0">
                    <a:pos x="31" y="53"/>
                  </a:cxn>
                  <a:cxn ang="0">
                    <a:pos x="9" y="38"/>
                  </a:cxn>
                  <a:cxn ang="0">
                    <a:pos x="0" y="28"/>
                  </a:cxn>
                </a:cxnLst>
                <a:rect l="0" t="0" r="r" b="b"/>
                <a:pathLst>
                  <a:path w="86" h="53">
                    <a:moveTo>
                      <a:pt x="0" y="28"/>
                    </a:moveTo>
                    <a:lnTo>
                      <a:pt x="31" y="0"/>
                    </a:lnTo>
                    <a:lnTo>
                      <a:pt x="54" y="10"/>
                    </a:lnTo>
                    <a:lnTo>
                      <a:pt x="76" y="10"/>
                    </a:lnTo>
                    <a:lnTo>
                      <a:pt x="86" y="10"/>
                    </a:lnTo>
                    <a:lnTo>
                      <a:pt x="86" y="28"/>
                    </a:lnTo>
                    <a:lnTo>
                      <a:pt x="64" y="28"/>
                    </a:lnTo>
                    <a:lnTo>
                      <a:pt x="31" y="53"/>
                    </a:lnTo>
                    <a:lnTo>
                      <a:pt x="9" y="3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4" name="Freeform 55"/>
              <p:cNvSpPr>
                <a:spLocks/>
              </p:cNvSpPr>
              <p:nvPr/>
            </p:nvSpPr>
            <p:spPr bwMode="auto">
              <a:xfrm>
                <a:off x="4595840" y="1816106"/>
                <a:ext cx="450853" cy="307976"/>
              </a:xfrm>
              <a:custGeom>
                <a:avLst/>
                <a:gdLst/>
                <a:ahLst/>
                <a:cxnLst>
                  <a:cxn ang="0">
                    <a:pos x="109" y="165"/>
                  </a:cxn>
                  <a:cxn ang="0">
                    <a:pos x="122" y="143"/>
                  </a:cxn>
                  <a:cxn ang="0">
                    <a:pos x="131" y="143"/>
                  </a:cxn>
                  <a:cxn ang="0">
                    <a:pos x="131" y="129"/>
                  </a:cxn>
                  <a:cxn ang="0">
                    <a:pos x="122" y="118"/>
                  </a:cxn>
                  <a:cxn ang="0">
                    <a:pos x="109" y="103"/>
                  </a:cxn>
                  <a:cxn ang="0">
                    <a:pos x="88" y="93"/>
                  </a:cxn>
                  <a:cxn ang="0">
                    <a:pos x="75" y="103"/>
                  </a:cxn>
                  <a:cxn ang="0">
                    <a:pos x="45" y="118"/>
                  </a:cxn>
                  <a:cxn ang="0">
                    <a:pos x="11" y="103"/>
                  </a:cxn>
                  <a:cxn ang="0">
                    <a:pos x="0" y="103"/>
                  </a:cxn>
                  <a:cxn ang="0">
                    <a:pos x="0" y="93"/>
                  </a:cxn>
                  <a:cxn ang="0">
                    <a:pos x="0" y="74"/>
                  </a:cxn>
                  <a:cxn ang="0">
                    <a:pos x="33" y="53"/>
                  </a:cxn>
                  <a:cxn ang="0">
                    <a:pos x="20" y="28"/>
                  </a:cxn>
                  <a:cxn ang="0">
                    <a:pos x="54" y="17"/>
                  </a:cxn>
                  <a:cxn ang="0">
                    <a:pos x="88" y="2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31" y="17"/>
                  </a:cxn>
                  <a:cxn ang="0">
                    <a:pos x="143" y="17"/>
                  </a:cxn>
                  <a:cxn ang="0">
                    <a:pos x="177" y="0"/>
                  </a:cxn>
                  <a:cxn ang="0">
                    <a:pos x="186" y="17"/>
                  </a:cxn>
                  <a:cxn ang="0">
                    <a:pos x="186" y="28"/>
                  </a:cxn>
                  <a:cxn ang="0">
                    <a:pos x="198" y="28"/>
                  </a:cxn>
                  <a:cxn ang="0">
                    <a:pos x="207" y="53"/>
                  </a:cxn>
                  <a:cxn ang="0">
                    <a:pos x="244" y="53"/>
                  </a:cxn>
                  <a:cxn ang="0">
                    <a:pos x="253" y="64"/>
                  </a:cxn>
                  <a:cxn ang="0">
                    <a:pos x="284" y="64"/>
                  </a:cxn>
                  <a:cxn ang="0">
                    <a:pos x="284" y="74"/>
                  </a:cxn>
                  <a:cxn ang="0">
                    <a:pos x="284" y="93"/>
                  </a:cxn>
                  <a:cxn ang="0">
                    <a:pos x="284" y="118"/>
                  </a:cxn>
                  <a:cxn ang="0">
                    <a:pos x="274" y="103"/>
                  </a:cxn>
                  <a:cxn ang="0">
                    <a:pos x="263" y="118"/>
                  </a:cxn>
                  <a:cxn ang="0">
                    <a:pos x="263" y="129"/>
                  </a:cxn>
                  <a:cxn ang="0">
                    <a:pos x="253" y="129"/>
                  </a:cxn>
                  <a:cxn ang="0">
                    <a:pos x="207" y="153"/>
                  </a:cxn>
                  <a:cxn ang="0">
                    <a:pos x="229" y="165"/>
                  </a:cxn>
                  <a:cxn ang="0">
                    <a:pos x="244" y="165"/>
                  </a:cxn>
                  <a:cxn ang="0">
                    <a:pos x="244" y="182"/>
                  </a:cxn>
                  <a:cxn ang="0">
                    <a:pos x="229" y="182"/>
                  </a:cxn>
                  <a:cxn ang="0">
                    <a:pos x="198" y="194"/>
                  </a:cxn>
                  <a:cxn ang="0">
                    <a:pos x="198" y="182"/>
                  </a:cxn>
                  <a:cxn ang="0">
                    <a:pos x="177" y="165"/>
                  </a:cxn>
                  <a:cxn ang="0">
                    <a:pos x="198" y="153"/>
                  </a:cxn>
                  <a:cxn ang="0">
                    <a:pos x="167" y="143"/>
                  </a:cxn>
                  <a:cxn ang="0">
                    <a:pos x="143" y="143"/>
                  </a:cxn>
                  <a:cxn ang="0">
                    <a:pos x="131" y="153"/>
                  </a:cxn>
                  <a:cxn ang="0">
                    <a:pos x="131" y="165"/>
                  </a:cxn>
                  <a:cxn ang="0">
                    <a:pos x="109" y="165"/>
                  </a:cxn>
                </a:cxnLst>
                <a:rect l="0" t="0" r="r" b="b"/>
                <a:pathLst>
                  <a:path w="284" h="194">
                    <a:moveTo>
                      <a:pt x="109" y="165"/>
                    </a:moveTo>
                    <a:lnTo>
                      <a:pt x="122" y="143"/>
                    </a:lnTo>
                    <a:lnTo>
                      <a:pt x="131" y="143"/>
                    </a:lnTo>
                    <a:lnTo>
                      <a:pt x="131" y="129"/>
                    </a:lnTo>
                    <a:lnTo>
                      <a:pt x="122" y="118"/>
                    </a:lnTo>
                    <a:lnTo>
                      <a:pt x="109" y="103"/>
                    </a:lnTo>
                    <a:lnTo>
                      <a:pt x="88" y="93"/>
                    </a:lnTo>
                    <a:lnTo>
                      <a:pt x="75" y="103"/>
                    </a:lnTo>
                    <a:lnTo>
                      <a:pt x="45" y="118"/>
                    </a:lnTo>
                    <a:lnTo>
                      <a:pt x="11" y="103"/>
                    </a:lnTo>
                    <a:lnTo>
                      <a:pt x="0" y="103"/>
                    </a:lnTo>
                    <a:lnTo>
                      <a:pt x="0" y="93"/>
                    </a:lnTo>
                    <a:lnTo>
                      <a:pt x="0" y="74"/>
                    </a:lnTo>
                    <a:lnTo>
                      <a:pt x="33" y="53"/>
                    </a:lnTo>
                    <a:lnTo>
                      <a:pt x="20" y="28"/>
                    </a:lnTo>
                    <a:lnTo>
                      <a:pt x="54" y="17"/>
                    </a:lnTo>
                    <a:lnTo>
                      <a:pt x="88" y="2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31" y="17"/>
                    </a:lnTo>
                    <a:lnTo>
                      <a:pt x="143" y="17"/>
                    </a:lnTo>
                    <a:lnTo>
                      <a:pt x="177" y="0"/>
                    </a:lnTo>
                    <a:lnTo>
                      <a:pt x="186" y="17"/>
                    </a:lnTo>
                    <a:lnTo>
                      <a:pt x="186" y="28"/>
                    </a:lnTo>
                    <a:lnTo>
                      <a:pt x="198" y="28"/>
                    </a:lnTo>
                    <a:lnTo>
                      <a:pt x="207" y="53"/>
                    </a:lnTo>
                    <a:lnTo>
                      <a:pt x="244" y="53"/>
                    </a:lnTo>
                    <a:lnTo>
                      <a:pt x="253" y="64"/>
                    </a:lnTo>
                    <a:lnTo>
                      <a:pt x="284" y="64"/>
                    </a:lnTo>
                    <a:lnTo>
                      <a:pt x="284" y="74"/>
                    </a:lnTo>
                    <a:lnTo>
                      <a:pt x="284" y="93"/>
                    </a:lnTo>
                    <a:lnTo>
                      <a:pt x="284" y="118"/>
                    </a:lnTo>
                    <a:lnTo>
                      <a:pt x="274" y="103"/>
                    </a:lnTo>
                    <a:lnTo>
                      <a:pt x="263" y="118"/>
                    </a:lnTo>
                    <a:lnTo>
                      <a:pt x="263" y="129"/>
                    </a:lnTo>
                    <a:lnTo>
                      <a:pt x="253" y="129"/>
                    </a:lnTo>
                    <a:lnTo>
                      <a:pt x="207" y="153"/>
                    </a:lnTo>
                    <a:lnTo>
                      <a:pt x="229" y="165"/>
                    </a:lnTo>
                    <a:lnTo>
                      <a:pt x="244" y="165"/>
                    </a:lnTo>
                    <a:lnTo>
                      <a:pt x="244" y="182"/>
                    </a:lnTo>
                    <a:lnTo>
                      <a:pt x="229" y="182"/>
                    </a:lnTo>
                    <a:lnTo>
                      <a:pt x="198" y="194"/>
                    </a:lnTo>
                    <a:lnTo>
                      <a:pt x="198" y="182"/>
                    </a:lnTo>
                    <a:lnTo>
                      <a:pt x="177" y="165"/>
                    </a:lnTo>
                    <a:lnTo>
                      <a:pt x="198" y="153"/>
                    </a:lnTo>
                    <a:lnTo>
                      <a:pt x="167" y="143"/>
                    </a:lnTo>
                    <a:lnTo>
                      <a:pt x="143" y="143"/>
                    </a:lnTo>
                    <a:lnTo>
                      <a:pt x="131" y="153"/>
                    </a:lnTo>
                    <a:lnTo>
                      <a:pt x="131" y="165"/>
                    </a:lnTo>
                    <a:lnTo>
                      <a:pt x="109" y="16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5" name="Freeform 56"/>
              <p:cNvSpPr>
                <a:spLocks/>
              </p:cNvSpPr>
              <p:nvPr/>
            </p:nvSpPr>
            <p:spPr bwMode="auto">
              <a:xfrm>
                <a:off x="4595840" y="1816106"/>
                <a:ext cx="450853" cy="307976"/>
              </a:xfrm>
              <a:custGeom>
                <a:avLst/>
                <a:gdLst/>
                <a:ahLst/>
                <a:cxnLst>
                  <a:cxn ang="0">
                    <a:pos x="109" y="165"/>
                  </a:cxn>
                  <a:cxn ang="0">
                    <a:pos x="122" y="143"/>
                  </a:cxn>
                  <a:cxn ang="0">
                    <a:pos x="131" y="143"/>
                  </a:cxn>
                  <a:cxn ang="0">
                    <a:pos x="131" y="129"/>
                  </a:cxn>
                  <a:cxn ang="0">
                    <a:pos x="122" y="118"/>
                  </a:cxn>
                  <a:cxn ang="0">
                    <a:pos x="109" y="103"/>
                  </a:cxn>
                  <a:cxn ang="0">
                    <a:pos x="88" y="93"/>
                  </a:cxn>
                  <a:cxn ang="0">
                    <a:pos x="75" y="103"/>
                  </a:cxn>
                  <a:cxn ang="0">
                    <a:pos x="45" y="118"/>
                  </a:cxn>
                  <a:cxn ang="0">
                    <a:pos x="11" y="103"/>
                  </a:cxn>
                  <a:cxn ang="0">
                    <a:pos x="0" y="103"/>
                  </a:cxn>
                  <a:cxn ang="0">
                    <a:pos x="0" y="93"/>
                  </a:cxn>
                  <a:cxn ang="0">
                    <a:pos x="0" y="74"/>
                  </a:cxn>
                  <a:cxn ang="0">
                    <a:pos x="33" y="53"/>
                  </a:cxn>
                  <a:cxn ang="0">
                    <a:pos x="20" y="28"/>
                  </a:cxn>
                  <a:cxn ang="0">
                    <a:pos x="54" y="17"/>
                  </a:cxn>
                  <a:cxn ang="0">
                    <a:pos x="88" y="28"/>
                  </a:cxn>
                  <a:cxn ang="0">
                    <a:pos x="109" y="28"/>
                  </a:cxn>
                  <a:cxn ang="0">
                    <a:pos x="131" y="28"/>
                  </a:cxn>
                  <a:cxn ang="0">
                    <a:pos x="131" y="17"/>
                  </a:cxn>
                  <a:cxn ang="0">
                    <a:pos x="143" y="17"/>
                  </a:cxn>
                  <a:cxn ang="0">
                    <a:pos x="177" y="0"/>
                  </a:cxn>
                  <a:cxn ang="0">
                    <a:pos x="186" y="17"/>
                  </a:cxn>
                  <a:cxn ang="0">
                    <a:pos x="186" y="28"/>
                  </a:cxn>
                  <a:cxn ang="0">
                    <a:pos x="198" y="28"/>
                  </a:cxn>
                  <a:cxn ang="0">
                    <a:pos x="207" y="53"/>
                  </a:cxn>
                  <a:cxn ang="0">
                    <a:pos x="244" y="53"/>
                  </a:cxn>
                  <a:cxn ang="0">
                    <a:pos x="253" y="64"/>
                  </a:cxn>
                  <a:cxn ang="0">
                    <a:pos x="284" y="64"/>
                  </a:cxn>
                  <a:cxn ang="0">
                    <a:pos x="284" y="74"/>
                  </a:cxn>
                  <a:cxn ang="0">
                    <a:pos x="284" y="93"/>
                  </a:cxn>
                  <a:cxn ang="0">
                    <a:pos x="284" y="118"/>
                  </a:cxn>
                  <a:cxn ang="0">
                    <a:pos x="274" y="103"/>
                  </a:cxn>
                  <a:cxn ang="0">
                    <a:pos x="263" y="118"/>
                  </a:cxn>
                  <a:cxn ang="0">
                    <a:pos x="263" y="129"/>
                  </a:cxn>
                  <a:cxn ang="0">
                    <a:pos x="253" y="129"/>
                  </a:cxn>
                  <a:cxn ang="0">
                    <a:pos x="207" y="153"/>
                  </a:cxn>
                  <a:cxn ang="0">
                    <a:pos x="229" y="165"/>
                  </a:cxn>
                  <a:cxn ang="0">
                    <a:pos x="244" y="165"/>
                  </a:cxn>
                  <a:cxn ang="0">
                    <a:pos x="244" y="182"/>
                  </a:cxn>
                  <a:cxn ang="0">
                    <a:pos x="229" y="182"/>
                  </a:cxn>
                  <a:cxn ang="0">
                    <a:pos x="198" y="194"/>
                  </a:cxn>
                  <a:cxn ang="0">
                    <a:pos x="198" y="182"/>
                  </a:cxn>
                  <a:cxn ang="0">
                    <a:pos x="177" y="165"/>
                  </a:cxn>
                  <a:cxn ang="0">
                    <a:pos x="198" y="153"/>
                  </a:cxn>
                  <a:cxn ang="0">
                    <a:pos x="167" y="143"/>
                  </a:cxn>
                  <a:cxn ang="0">
                    <a:pos x="143" y="143"/>
                  </a:cxn>
                  <a:cxn ang="0">
                    <a:pos x="131" y="153"/>
                  </a:cxn>
                  <a:cxn ang="0">
                    <a:pos x="131" y="165"/>
                  </a:cxn>
                  <a:cxn ang="0">
                    <a:pos x="109" y="165"/>
                  </a:cxn>
                </a:cxnLst>
                <a:rect l="0" t="0" r="r" b="b"/>
                <a:pathLst>
                  <a:path w="284" h="194">
                    <a:moveTo>
                      <a:pt x="109" y="165"/>
                    </a:moveTo>
                    <a:lnTo>
                      <a:pt x="122" y="143"/>
                    </a:lnTo>
                    <a:lnTo>
                      <a:pt x="131" y="143"/>
                    </a:lnTo>
                    <a:lnTo>
                      <a:pt x="131" y="129"/>
                    </a:lnTo>
                    <a:lnTo>
                      <a:pt x="122" y="118"/>
                    </a:lnTo>
                    <a:lnTo>
                      <a:pt x="109" y="103"/>
                    </a:lnTo>
                    <a:lnTo>
                      <a:pt x="88" y="93"/>
                    </a:lnTo>
                    <a:lnTo>
                      <a:pt x="75" y="103"/>
                    </a:lnTo>
                    <a:lnTo>
                      <a:pt x="45" y="118"/>
                    </a:lnTo>
                    <a:lnTo>
                      <a:pt x="11" y="103"/>
                    </a:lnTo>
                    <a:lnTo>
                      <a:pt x="0" y="103"/>
                    </a:lnTo>
                    <a:lnTo>
                      <a:pt x="0" y="93"/>
                    </a:lnTo>
                    <a:lnTo>
                      <a:pt x="0" y="74"/>
                    </a:lnTo>
                    <a:lnTo>
                      <a:pt x="33" y="53"/>
                    </a:lnTo>
                    <a:lnTo>
                      <a:pt x="20" y="28"/>
                    </a:lnTo>
                    <a:lnTo>
                      <a:pt x="54" y="17"/>
                    </a:lnTo>
                    <a:lnTo>
                      <a:pt x="88" y="28"/>
                    </a:lnTo>
                    <a:lnTo>
                      <a:pt x="109" y="28"/>
                    </a:lnTo>
                    <a:lnTo>
                      <a:pt x="131" y="28"/>
                    </a:lnTo>
                    <a:lnTo>
                      <a:pt x="131" y="17"/>
                    </a:lnTo>
                    <a:lnTo>
                      <a:pt x="143" y="17"/>
                    </a:lnTo>
                    <a:lnTo>
                      <a:pt x="177" y="0"/>
                    </a:lnTo>
                    <a:lnTo>
                      <a:pt x="186" y="17"/>
                    </a:lnTo>
                    <a:lnTo>
                      <a:pt x="186" y="28"/>
                    </a:lnTo>
                    <a:lnTo>
                      <a:pt x="198" y="28"/>
                    </a:lnTo>
                    <a:lnTo>
                      <a:pt x="207" y="53"/>
                    </a:lnTo>
                    <a:lnTo>
                      <a:pt x="244" y="53"/>
                    </a:lnTo>
                    <a:lnTo>
                      <a:pt x="253" y="64"/>
                    </a:lnTo>
                    <a:lnTo>
                      <a:pt x="284" y="64"/>
                    </a:lnTo>
                    <a:lnTo>
                      <a:pt x="284" y="74"/>
                    </a:lnTo>
                    <a:lnTo>
                      <a:pt x="284" y="93"/>
                    </a:lnTo>
                    <a:lnTo>
                      <a:pt x="284" y="118"/>
                    </a:lnTo>
                    <a:lnTo>
                      <a:pt x="274" y="103"/>
                    </a:lnTo>
                    <a:lnTo>
                      <a:pt x="263" y="118"/>
                    </a:lnTo>
                    <a:lnTo>
                      <a:pt x="263" y="129"/>
                    </a:lnTo>
                    <a:lnTo>
                      <a:pt x="253" y="129"/>
                    </a:lnTo>
                    <a:lnTo>
                      <a:pt x="207" y="153"/>
                    </a:lnTo>
                    <a:lnTo>
                      <a:pt x="229" y="165"/>
                    </a:lnTo>
                    <a:lnTo>
                      <a:pt x="244" y="165"/>
                    </a:lnTo>
                    <a:lnTo>
                      <a:pt x="244" y="182"/>
                    </a:lnTo>
                    <a:lnTo>
                      <a:pt x="229" y="182"/>
                    </a:lnTo>
                    <a:lnTo>
                      <a:pt x="198" y="194"/>
                    </a:lnTo>
                    <a:lnTo>
                      <a:pt x="198" y="182"/>
                    </a:lnTo>
                    <a:lnTo>
                      <a:pt x="177" y="165"/>
                    </a:lnTo>
                    <a:lnTo>
                      <a:pt x="198" y="153"/>
                    </a:lnTo>
                    <a:lnTo>
                      <a:pt x="167" y="143"/>
                    </a:lnTo>
                    <a:lnTo>
                      <a:pt x="143" y="143"/>
                    </a:lnTo>
                    <a:lnTo>
                      <a:pt x="131" y="153"/>
                    </a:lnTo>
                    <a:lnTo>
                      <a:pt x="131" y="165"/>
                    </a:lnTo>
                    <a:lnTo>
                      <a:pt x="109" y="165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6" name="Freeform 57"/>
              <p:cNvSpPr>
                <a:spLocks/>
              </p:cNvSpPr>
              <p:nvPr/>
            </p:nvSpPr>
            <p:spPr bwMode="auto">
              <a:xfrm>
                <a:off x="4614890" y="1673231"/>
                <a:ext cx="223839" cy="187325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0" y="52"/>
                  </a:cxn>
                  <a:cxn ang="0">
                    <a:pos x="43" y="52"/>
                  </a:cxn>
                  <a:cxn ang="0">
                    <a:pos x="34" y="42"/>
                  </a:cxn>
                  <a:cxn ang="0">
                    <a:pos x="55" y="28"/>
                  </a:cxn>
                  <a:cxn ang="0">
                    <a:pos x="55" y="17"/>
                  </a:cxn>
                  <a:cxn ang="0">
                    <a:pos x="76" y="0"/>
                  </a:cxn>
                  <a:cxn ang="0">
                    <a:pos x="110" y="17"/>
                  </a:cxn>
                  <a:cxn ang="0">
                    <a:pos x="120" y="42"/>
                  </a:cxn>
                  <a:cxn ang="0">
                    <a:pos x="131" y="64"/>
                  </a:cxn>
                  <a:cxn ang="0">
                    <a:pos x="141" y="64"/>
                  </a:cxn>
                  <a:cxn ang="0">
                    <a:pos x="141" y="78"/>
                  </a:cxn>
                  <a:cxn ang="0">
                    <a:pos x="120" y="78"/>
                  </a:cxn>
                  <a:cxn ang="0">
                    <a:pos x="131" y="106"/>
                  </a:cxn>
                  <a:cxn ang="0">
                    <a:pos x="120" y="106"/>
                  </a:cxn>
                  <a:cxn ang="0">
                    <a:pos x="120" y="118"/>
                  </a:cxn>
                  <a:cxn ang="0">
                    <a:pos x="98" y="118"/>
                  </a:cxn>
                  <a:cxn ang="0">
                    <a:pos x="76" y="118"/>
                  </a:cxn>
                  <a:cxn ang="0">
                    <a:pos x="43" y="106"/>
                  </a:cxn>
                  <a:cxn ang="0">
                    <a:pos x="9" y="118"/>
                  </a:cxn>
                  <a:cxn ang="0">
                    <a:pos x="0" y="106"/>
                  </a:cxn>
                  <a:cxn ang="0">
                    <a:pos x="9" y="78"/>
                  </a:cxn>
                </a:cxnLst>
                <a:rect l="0" t="0" r="r" b="b"/>
                <a:pathLst>
                  <a:path w="141" h="118">
                    <a:moveTo>
                      <a:pt x="9" y="78"/>
                    </a:moveTo>
                    <a:lnTo>
                      <a:pt x="0" y="52"/>
                    </a:lnTo>
                    <a:lnTo>
                      <a:pt x="43" y="52"/>
                    </a:lnTo>
                    <a:lnTo>
                      <a:pt x="34" y="42"/>
                    </a:lnTo>
                    <a:lnTo>
                      <a:pt x="55" y="28"/>
                    </a:lnTo>
                    <a:lnTo>
                      <a:pt x="55" y="17"/>
                    </a:lnTo>
                    <a:lnTo>
                      <a:pt x="76" y="0"/>
                    </a:lnTo>
                    <a:lnTo>
                      <a:pt x="110" y="17"/>
                    </a:lnTo>
                    <a:lnTo>
                      <a:pt x="120" y="42"/>
                    </a:lnTo>
                    <a:lnTo>
                      <a:pt x="131" y="64"/>
                    </a:lnTo>
                    <a:lnTo>
                      <a:pt x="141" y="64"/>
                    </a:lnTo>
                    <a:lnTo>
                      <a:pt x="141" y="78"/>
                    </a:lnTo>
                    <a:lnTo>
                      <a:pt x="120" y="78"/>
                    </a:lnTo>
                    <a:lnTo>
                      <a:pt x="131" y="106"/>
                    </a:lnTo>
                    <a:lnTo>
                      <a:pt x="120" y="106"/>
                    </a:lnTo>
                    <a:lnTo>
                      <a:pt x="120" y="118"/>
                    </a:lnTo>
                    <a:lnTo>
                      <a:pt x="98" y="118"/>
                    </a:lnTo>
                    <a:lnTo>
                      <a:pt x="76" y="118"/>
                    </a:lnTo>
                    <a:lnTo>
                      <a:pt x="43" y="106"/>
                    </a:lnTo>
                    <a:lnTo>
                      <a:pt x="9" y="118"/>
                    </a:lnTo>
                    <a:lnTo>
                      <a:pt x="0" y="106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7" name="Freeform 58"/>
              <p:cNvSpPr>
                <a:spLocks/>
              </p:cNvSpPr>
              <p:nvPr/>
            </p:nvSpPr>
            <p:spPr bwMode="auto">
              <a:xfrm>
                <a:off x="4614890" y="1673231"/>
                <a:ext cx="223839" cy="187325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0" y="52"/>
                  </a:cxn>
                  <a:cxn ang="0">
                    <a:pos x="43" y="52"/>
                  </a:cxn>
                  <a:cxn ang="0">
                    <a:pos x="34" y="42"/>
                  </a:cxn>
                  <a:cxn ang="0">
                    <a:pos x="55" y="28"/>
                  </a:cxn>
                  <a:cxn ang="0">
                    <a:pos x="55" y="17"/>
                  </a:cxn>
                  <a:cxn ang="0">
                    <a:pos x="76" y="0"/>
                  </a:cxn>
                  <a:cxn ang="0">
                    <a:pos x="110" y="17"/>
                  </a:cxn>
                  <a:cxn ang="0">
                    <a:pos x="120" y="42"/>
                  </a:cxn>
                  <a:cxn ang="0">
                    <a:pos x="131" y="64"/>
                  </a:cxn>
                  <a:cxn ang="0">
                    <a:pos x="141" y="64"/>
                  </a:cxn>
                  <a:cxn ang="0">
                    <a:pos x="141" y="78"/>
                  </a:cxn>
                  <a:cxn ang="0">
                    <a:pos x="120" y="78"/>
                  </a:cxn>
                  <a:cxn ang="0">
                    <a:pos x="131" y="106"/>
                  </a:cxn>
                  <a:cxn ang="0">
                    <a:pos x="120" y="106"/>
                  </a:cxn>
                  <a:cxn ang="0">
                    <a:pos x="120" y="118"/>
                  </a:cxn>
                  <a:cxn ang="0">
                    <a:pos x="98" y="118"/>
                  </a:cxn>
                  <a:cxn ang="0">
                    <a:pos x="76" y="118"/>
                  </a:cxn>
                  <a:cxn ang="0">
                    <a:pos x="43" y="106"/>
                  </a:cxn>
                  <a:cxn ang="0">
                    <a:pos x="9" y="118"/>
                  </a:cxn>
                  <a:cxn ang="0">
                    <a:pos x="0" y="106"/>
                  </a:cxn>
                  <a:cxn ang="0">
                    <a:pos x="9" y="78"/>
                  </a:cxn>
                </a:cxnLst>
                <a:rect l="0" t="0" r="r" b="b"/>
                <a:pathLst>
                  <a:path w="141" h="118">
                    <a:moveTo>
                      <a:pt x="9" y="78"/>
                    </a:moveTo>
                    <a:lnTo>
                      <a:pt x="0" y="52"/>
                    </a:lnTo>
                    <a:lnTo>
                      <a:pt x="43" y="52"/>
                    </a:lnTo>
                    <a:lnTo>
                      <a:pt x="34" y="42"/>
                    </a:lnTo>
                    <a:lnTo>
                      <a:pt x="55" y="28"/>
                    </a:lnTo>
                    <a:lnTo>
                      <a:pt x="55" y="17"/>
                    </a:lnTo>
                    <a:lnTo>
                      <a:pt x="76" y="0"/>
                    </a:lnTo>
                    <a:lnTo>
                      <a:pt x="110" y="17"/>
                    </a:lnTo>
                    <a:lnTo>
                      <a:pt x="120" y="42"/>
                    </a:lnTo>
                    <a:lnTo>
                      <a:pt x="131" y="64"/>
                    </a:lnTo>
                    <a:lnTo>
                      <a:pt x="141" y="64"/>
                    </a:lnTo>
                    <a:lnTo>
                      <a:pt x="141" y="78"/>
                    </a:lnTo>
                    <a:lnTo>
                      <a:pt x="120" y="78"/>
                    </a:lnTo>
                    <a:lnTo>
                      <a:pt x="131" y="106"/>
                    </a:lnTo>
                    <a:lnTo>
                      <a:pt x="120" y="106"/>
                    </a:lnTo>
                    <a:lnTo>
                      <a:pt x="120" y="118"/>
                    </a:lnTo>
                    <a:lnTo>
                      <a:pt x="98" y="118"/>
                    </a:lnTo>
                    <a:lnTo>
                      <a:pt x="76" y="118"/>
                    </a:lnTo>
                    <a:lnTo>
                      <a:pt x="43" y="106"/>
                    </a:lnTo>
                    <a:lnTo>
                      <a:pt x="9" y="118"/>
                    </a:lnTo>
                    <a:lnTo>
                      <a:pt x="0" y="106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8" name="Freeform 59"/>
              <p:cNvSpPr>
                <a:spLocks/>
              </p:cNvSpPr>
              <p:nvPr/>
            </p:nvSpPr>
            <p:spPr bwMode="auto">
              <a:xfrm>
                <a:off x="4614890" y="1550993"/>
                <a:ext cx="100013" cy="80963"/>
              </a:xfrm>
              <a:custGeom>
                <a:avLst/>
                <a:gdLst/>
                <a:ahLst/>
                <a:cxnLst>
                  <a:cxn ang="0">
                    <a:pos x="9" y="40"/>
                  </a:cxn>
                  <a:cxn ang="0">
                    <a:pos x="21" y="40"/>
                  </a:cxn>
                  <a:cxn ang="0">
                    <a:pos x="54" y="51"/>
                  </a:cxn>
                  <a:cxn ang="0">
                    <a:pos x="54" y="40"/>
                  </a:cxn>
                  <a:cxn ang="0">
                    <a:pos x="42" y="29"/>
                  </a:cxn>
                  <a:cxn ang="0">
                    <a:pos x="54" y="14"/>
                  </a:cxn>
                  <a:cxn ang="0">
                    <a:pos x="63" y="14"/>
                  </a:cxn>
                  <a:cxn ang="0">
                    <a:pos x="33" y="0"/>
                  </a:cxn>
                  <a:cxn ang="0">
                    <a:pos x="0" y="14"/>
                  </a:cxn>
                  <a:cxn ang="0">
                    <a:pos x="0" y="40"/>
                  </a:cxn>
                  <a:cxn ang="0">
                    <a:pos x="9" y="40"/>
                  </a:cxn>
                </a:cxnLst>
                <a:rect l="0" t="0" r="r" b="b"/>
                <a:pathLst>
                  <a:path w="63" h="51">
                    <a:moveTo>
                      <a:pt x="9" y="40"/>
                    </a:moveTo>
                    <a:lnTo>
                      <a:pt x="21" y="40"/>
                    </a:lnTo>
                    <a:lnTo>
                      <a:pt x="54" y="51"/>
                    </a:lnTo>
                    <a:lnTo>
                      <a:pt x="54" y="40"/>
                    </a:lnTo>
                    <a:lnTo>
                      <a:pt x="42" y="29"/>
                    </a:lnTo>
                    <a:lnTo>
                      <a:pt x="54" y="14"/>
                    </a:lnTo>
                    <a:lnTo>
                      <a:pt x="63" y="14"/>
                    </a:lnTo>
                    <a:lnTo>
                      <a:pt x="33" y="0"/>
                    </a:lnTo>
                    <a:lnTo>
                      <a:pt x="0" y="14"/>
                    </a:lnTo>
                    <a:lnTo>
                      <a:pt x="0" y="40"/>
                    </a:lnTo>
                    <a:lnTo>
                      <a:pt x="9" y="4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9" name="Freeform 60"/>
              <p:cNvSpPr>
                <a:spLocks/>
              </p:cNvSpPr>
              <p:nvPr/>
            </p:nvSpPr>
            <p:spPr bwMode="auto">
              <a:xfrm>
                <a:off x="4614890" y="1550993"/>
                <a:ext cx="100013" cy="80963"/>
              </a:xfrm>
              <a:custGeom>
                <a:avLst/>
                <a:gdLst/>
                <a:ahLst/>
                <a:cxnLst>
                  <a:cxn ang="0">
                    <a:pos x="9" y="40"/>
                  </a:cxn>
                  <a:cxn ang="0">
                    <a:pos x="21" y="40"/>
                  </a:cxn>
                  <a:cxn ang="0">
                    <a:pos x="54" y="51"/>
                  </a:cxn>
                  <a:cxn ang="0">
                    <a:pos x="54" y="40"/>
                  </a:cxn>
                  <a:cxn ang="0">
                    <a:pos x="42" y="29"/>
                  </a:cxn>
                  <a:cxn ang="0">
                    <a:pos x="54" y="14"/>
                  </a:cxn>
                  <a:cxn ang="0">
                    <a:pos x="63" y="14"/>
                  </a:cxn>
                  <a:cxn ang="0">
                    <a:pos x="33" y="0"/>
                  </a:cxn>
                  <a:cxn ang="0">
                    <a:pos x="0" y="14"/>
                  </a:cxn>
                  <a:cxn ang="0">
                    <a:pos x="0" y="40"/>
                  </a:cxn>
                  <a:cxn ang="0">
                    <a:pos x="9" y="40"/>
                  </a:cxn>
                </a:cxnLst>
                <a:rect l="0" t="0" r="r" b="b"/>
                <a:pathLst>
                  <a:path w="63" h="51">
                    <a:moveTo>
                      <a:pt x="9" y="40"/>
                    </a:moveTo>
                    <a:lnTo>
                      <a:pt x="21" y="40"/>
                    </a:lnTo>
                    <a:lnTo>
                      <a:pt x="54" y="51"/>
                    </a:lnTo>
                    <a:lnTo>
                      <a:pt x="54" y="40"/>
                    </a:lnTo>
                    <a:lnTo>
                      <a:pt x="42" y="29"/>
                    </a:lnTo>
                    <a:lnTo>
                      <a:pt x="54" y="14"/>
                    </a:lnTo>
                    <a:lnTo>
                      <a:pt x="63" y="14"/>
                    </a:lnTo>
                    <a:lnTo>
                      <a:pt x="33" y="0"/>
                    </a:lnTo>
                    <a:lnTo>
                      <a:pt x="0" y="14"/>
                    </a:lnTo>
                    <a:lnTo>
                      <a:pt x="0" y="40"/>
                    </a:lnTo>
                    <a:lnTo>
                      <a:pt x="9" y="4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0" name="Freeform 61"/>
              <p:cNvSpPr>
                <a:spLocks/>
              </p:cNvSpPr>
              <p:nvPr/>
            </p:nvSpPr>
            <p:spPr bwMode="auto">
              <a:xfrm>
                <a:off x="4559327" y="1614493"/>
                <a:ext cx="174626" cy="84138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12" y="35"/>
                  </a:cxn>
                  <a:cxn ang="0">
                    <a:pos x="55" y="35"/>
                  </a:cxn>
                  <a:cxn ang="0">
                    <a:pos x="89" y="53"/>
                  </a:cxn>
                  <a:cxn ang="0">
                    <a:pos x="110" y="35"/>
                  </a:cxn>
                  <a:cxn ang="0">
                    <a:pos x="89" y="10"/>
                  </a:cxn>
                  <a:cxn ang="0">
                    <a:pos x="55" y="0"/>
                  </a:cxn>
                  <a:cxn ang="0">
                    <a:pos x="42" y="0"/>
                  </a:cxn>
                  <a:cxn ang="0">
                    <a:pos x="42" y="24"/>
                  </a:cxn>
                  <a:cxn ang="0">
                    <a:pos x="33" y="24"/>
                  </a:cxn>
                  <a:cxn ang="0">
                    <a:pos x="12" y="10"/>
                  </a:cxn>
                  <a:cxn ang="0">
                    <a:pos x="0" y="10"/>
                  </a:cxn>
                  <a:cxn ang="0">
                    <a:pos x="0" y="24"/>
                  </a:cxn>
                  <a:cxn ang="0">
                    <a:pos x="0" y="53"/>
                  </a:cxn>
                </a:cxnLst>
                <a:rect l="0" t="0" r="r" b="b"/>
                <a:pathLst>
                  <a:path w="110" h="53">
                    <a:moveTo>
                      <a:pt x="0" y="53"/>
                    </a:moveTo>
                    <a:lnTo>
                      <a:pt x="12" y="35"/>
                    </a:lnTo>
                    <a:lnTo>
                      <a:pt x="55" y="35"/>
                    </a:lnTo>
                    <a:lnTo>
                      <a:pt x="89" y="53"/>
                    </a:lnTo>
                    <a:lnTo>
                      <a:pt x="110" y="35"/>
                    </a:lnTo>
                    <a:lnTo>
                      <a:pt x="89" y="10"/>
                    </a:lnTo>
                    <a:lnTo>
                      <a:pt x="55" y="0"/>
                    </a:lnTo>
                    <a:lnTo>
                      <a:pt x="42" y="0"/>
                    </a:lnTo>
                    <a:lnTo>
                      <a:pt x="42" y="24"/>
                    </a:lnTo>
                    <a:lnTo>
                      <a:pt x="33" y="24"/>
                    </a:lnTo>
                    <a:lnTo>
                      <a:pt x="12" y="10"/>
                    </a:lnTo>
                    <a:lnTo>
                      <a:pt x="0" y="10"/>
                    </a:lnTo>
                    <a:lnTo>
                      <a:pt x="0" y="24"/>
                    </a:lnTo>
                    <a:lnTo>
                      <a:pt x="0" y="53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1" name="Freeform 62"/>
              <p:cNvSpPr>
                <a:spLocks/>
              </p:cNvSpPr>
              <p:nvPr/>
            </p:nvSpPr>
            <p:spPr bwMode="auto">
              <a:xfrm>
                <a:off x="4559327" y="1614493"/>
                <a:ext cx="174626" cy="84138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12" y="35"/>
                  </a:cxn>
                  <a:cxn ang="0">
                    <a:pos x="55" y="35"/>
                  </a:cxn>
                  <a:cxn ang="0">
                    <a:pos x="89" y="53"/>
                  </a:cxn>
                  <a:cxn ang="0">
                    <a:pos x="110" y="35"/>
                  </a:cxn>
                  <a:cxn ang="0">
                    <a:pos x="89" y="10"/>
                  </a:cxn>
                  <a:cxn ang="0">
                    <a:pos x="55" y="0"/>
                  </a:cxn>
                  <a:cxn ang="0">
                    <a:pos x="42" y="0"/>
                  </a:cxn>
                  <a:cxn ang="0">
                    <a:pos x="42" y="24"/>
                  </a:cxn>
                  <a:cxn ang="0">
                    <a:pos x="33" y="24"/>
                  </a:cxn>
                  <a:cxn ang="0">
                    <a:pos x="12" y="10"/>
                  </a:cxn>
                  <a:cxn ang="0">
                    <a:pos x="0" y="10"/>
                  </a:cxn>
                  <a:cxn ang="0">
                    <a:pos x="0" y="24"/>
                  </a:cxn>
                  <a:cxn ang="0">
                    <a:pos x="0" y="53"/>
                  </a:cxn>
                </a:cxnLst>
                <a:rect l="0" t="0" r="r" b="b"/>
                <a:pathLst>
                  <a:path w="110" h="53">
                    <a:moveTo>
                      <a:pt x="0" y="53"/>
                    </a:moveTo>
                    <a:lnTo>
                      <a:pt x="12" y="35"/>
                    </a:lnTo>
                    <a:lnTo>
                      <a:pt x="55" y="35"/>
                    </a:lnTo>
                    <a:lnTo>
                      <a:pt x="89" y="53"/>
                    </a:lnTo>
                    <a:lnTo>
                      <a:pt x="110" y="35"/>
                    </a:lnTo>
                    <a:lnTo>
                      <a:pt x="89" y="10"/>
                    </a:lnTo>
                    <a:lnTo>
                      <a:pt x="55" y="0"/>
                    </a:lnTo>
                    <a:lnTo>
                      <a:pt x="42" y="0"/>
                    </a:lnTo>
                    <a:lnTo>
                      <a:pt x="42" y="24"/>
                    </a:lnTo>
                    <a:lnTo>
                      <a:pt x="33" y="24"/>
                    </a:lnTo>
                    <a:lnTo>
                      <a:pt x="12" y="10"/>
                    </a:lnTo>
                    <a:lnTo>
                      <a:pt x="0" y="10"/>
                    </a:lnTo>
                    <a:lnTo>
                      <a:pt x="0" y="24"/>
                    </a:lnTo>
                    <a:lnTo>
                      <a:pt x="0" y="53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2" name="Freeform 63"/>
              <p:cNvSpPr>
                <a:spLocks/>
              </p:cNvSpPr>
              <p:nvPr/>
            </p:nvSpPr>
            <p:spPr bwMode="auto">
              <a:xfrm>
                <a:off x="4545039" y="1673231"/>
                <a:ext cx="157163" cy="85725"/>
              </a:xfrm>
              <a:custGeom>
                <a:avLst/>
                <a:gdLst/>
                <a:ahLst/>
                <a:cxnLst>
                  <a:cxn ang="0">
                    <a:pos x="42" y="54"/>
                  </a:cxn>
                  <a:cxn ang="0">
                    <a:pos x="86" y="54"/>
                  </a:cxn>
                  <a:cxn ang="0">
                    <a:pos x="77" y="42"/>
                  </a:cxn>
                  <a:cxn ang="0">
                    <a:pos x="99" y="28"/>
                  </a:cxn>
                  <a:cxn ang="0">
                    <a:pos x="99" y="17"/>
                  </a:cxn>
                  <a:cxn ang="0">
                    <a:pos x="64" y="0"/>
                  </a:cxn>
                  <a:cxn ang="0">
                    <a:pos x="21" y="0"/>
                  </a:cxn>
                  <a:cxn ang="0">
                    <a:pos x="9" y="17"/>
                  </a:cxn>
                  <a:cxn ang="0">
                    <a:pos x="0" y="28"/>
                  </a:cxn>
                  <a:cxn ang="0">
                    <a:pos x="31" y="28"/>
                  </a:cxn>
                  <a:cxn ang="0">
                    <a:pos x="31" y="54"/>
                  </a:cxn>
                  <a:cxn ang="0">
                    <a:pos x="42" y="54"/>
                  </a:cxn>
                </a:cxnLst>
                <a:rect l="0" t="0" r="r" b="b"/>
                <a:pathLst>
                  <a:path w="99" h="54">
                    <a:moveTo>
                      <a:pt x="42" y="54"/>
                    </a:moveTo>
                    <a:lnTo>
                      <a:pt x="86" y="54"/>
                    </a:lnTo>
                    <a:lnTo>
                      <a:pt x="77" y="42"/>
                    </a:lnTo>
                    <a:lnTo>
                      <a:pt x="99" y="28"/>
                    </a:lnTo>
                    <a:lnTo>
                      <a:pt x="99" y="17"/>
                    </a:lnTo>
                    <a:lnTo>
                      <a:pt x="64" y="0"/>
                    </a:lnTo>
                    <a:lnTo>
                      <a:pt x="21" y="0"/>
                    </a:lnTo>
                    <a:lnTo>
                      <a:pt x="9" y="17"/>
                    </a:lnTo>
                    <a:lnTo>
                      <a:pt x="0" y="28"/>
                    </a:lnTo>
                    <a:lnTo>
                      <a:pt x="31" y="28"/>
                    </a:lnTo>
                    <a:lnTo>
                      <a:pt x="31" y="54"/>
                    </a:lnTo>
                    <a:lnTo>
                      <a:pt x="42" y="5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64"/>
              <p:cNvSpPr>
                <a:spLocks/>
              </p:cNvSpPr>
              <p:nvPr/>
            </p:nvSpPr>
            <p:spPr bwMode="auto">
              <a:xfrm>
                <a:off x="4545039" y="1673231"/>
                <a:ext cx="157163" cy="85725"/>
              </a:xfrm>
              <a:custGeom>
                <a:avLst/>
                <a:gdLst/>
                <a:ahLst/>
                <a:cxnLst>
                  <a:cxn ang="0">
                    <a:pos x="42" y="54"/>
                  </a:cxn>
                  <a:cxn ang="0">
                    <a:pos x="86" y="54"/>
                  </a:cxn>
                  <a:cxn ang="0">
                    <a:pos x="77" y="42"/>
                  </a:cxn>
                  <a:cxn ang="0">
                    <a:pos x="99" y="28"/>
                  </a:cxn>
                  <a:cxn ang="0">
                    <a:pos x="99" y="17"/>
                  </a:cxn>
                  <a:cxn ang="0">
                    <a:pos x="64" y="0"/>
                  </a:cxn>
                  <a:cxn ang="0">
                    <a:pos x="21" y="0"/>
                  </a:cxn>
                  <a:cxn ang="0">
                    <a:pos x="9" y="17"/>
                  </a:cxn>
                  <a:cxn ang="0">
                    <a:pos x="0" y="28"/>
                  </a:cxn>
                  <a:cxn ang="0">
                    <a:pos x="31" y="28"/>
                  </a:cxn>
                  <a:cxn ang="0">
                    <a:pos x="31" y="54"/>
                  </a:cxn>
                  <a:cxn ang="0">
                    <a:pos x="42" y="54"/>
                  </a:cxn>
                </a:cxnLst>
                <a:rect l="0" t="0" r="r" b="b"/>
                <a:pathLst>
                  <a:path w="99" h="54">
                    <a:moveTo>
                      <a:pt x="42" y="54"/>
                    </a:moveTo>
                    <a:lnTo>
                      <a:pt x="86" y="54"/>
                    </a:lnTo>
                    <a:lnTo>
                      <a:pt x="77" y="42"/>
                    </a:lnTo>
                    <a:lnTo>
                      <a:pt x="99" y="28"/>
                    </a:lnTo>
                    <a:lnTo>
                      <a:pt x="99" y="17"/>
                    </a:lnTo>
                    <a:lnTo>
                      <a:pt x="64" y="0"/>
                    </a:lnTo>
                    <a:lnTo>
                      <a:pt x="21" y="0"/>
                    </a:lnTo>
                    <a:lnTo>
                      <a:pt x="9" y="17"/>
                    </a:lnTo>
                    <a:lnTo>
                      <a:pt x="0" y="28"/>
                    </a:lnTo>
                    <a:lnTo>
                      <a:pt x="31" y="28"/>
                    </a:lnTo>
                    <a:lnTo>
                      <a:pt x="31" y="54"/>
                    </a:lnTo>
                    <a:lnTo>
                      <a:pt x="42" y="5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4" name="Freeform 65"/>
              <p:cNvSpPr>
                <a:spLocks/>
              </p:cNvSpPr>
              <p:nvPr/>
            </p:nvSpPr>
            <p:spPr bwMode="auto">
              <a:xfrm>
                <a:off x="4521227" y="1719268"/>
                <a:ext cx="73025" cy="46038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15" y="0"/>
                  </a:cxn>
                  <a:cxn ang="0">
                    <a:pos x="46" y="0"/>
                  </a:cxn>
                  <a:cxn ang="0">
                    <a:pos x="46" y="29"/>
                  </a:cxn>
                  <a:cxn ang="0">
                    <a:pos x="0" y="16"/>
                  </a:cxn>
                </a:cxnLst>
                <a:rect l="0" t="0" r="r" b="b"/>
                <a:pathLst>
                  <a:path w="46" h="29">
                    <a:moveTo>
                      <a:pt x="0" y="16"/>
                    </a:moveTo>
                    <a:lnTo>
                      <a:pt x="15" y="0"/>
                    </a:lnTo>
                    <a:lnTo>
                      <a:pt x="46" y="0"/>
                    </a:lnTo>
                    <a:lnTo>
                      <a:pt x="46" y="29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5" name="Freeform 66"/>
              <p:cNvSpPr>
                <a:spLocks/>
              </p:cNvSpPr>
              <p:nvPr/>
            </p:nvSpPr>
            <p:spPr bwMode="auto">
              <a:xfrm>
                <a:off x="4521227" y="1719268"/>
                <a:ext cx="73025" cy="46038"/>
              </a:xfrm>
              <a:custGeom>
                <a:avLst/>
                <a:gdLst/>
                <a:ahLst/>
                <a:cxnLst>
                  <a:cxn ang="0">
                    <a:pos x="0" y="16"/>
                  </a:cxn>
                  <a:cxn ang="0">
                    <a:pos x="15" y="0"/>
                  </a:cxn>
                  <a:cxn ang="0">
                    <a:pos x="46" y="0"/>
                  </a:cxn>
                  <a:cxn ang="0">
                    <a:pos x="46" y="29"/>
                  </a:cxn>
                  <a:cxn ang="0">
                    <a:pos x="0" y="16"/>
                  </a:cxn>
                </a:cxnLst>
                <a:rect l="0" t="0" r="r" b="b"/>
                <a:pathLst>
                  <a:path w="46" h="29">
                    <a:moveTo>
                      <a:pt x="0" y="16"/>
                    </a:moveTo>
                    <a:lnTo>
                      <a:pt x="15" y="0"/>
                    </a:lnTo>
                    <a:lnTo>
                      <a:pt x="46" y="0"/>
                    </a:lnTo>
                    <a:lnTo>
                      <a:pt x="46" y="29"/>
                    </a:lnTo>
                    <a:lnTo>
                      <a:pt x="0" y="16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6" name="Freeform 67"/>
              <p:cNvSpPr>
                <a:spLocks/>
              </p:cNvSpPr>
              <p:nvPr/>
            </p:nvSpPr>
            <p:spPr bwMode="auto">
              <a:xfrm>
                <a:off x="4714903" y="1965331"/>
                <a:ext cx="88901" cy="114300"/>
              </a:xfrm>
              <a:custGeom>
                <a:avLst/>
                <a:gdLst/>
                <a:ahLst/>
                <a:cxnLst>
                  <a:cxn ang="0">
                    <a:pos x="34" y="72"/>
                  </a:cxn>
                  <a:cxn ang="0">
                    <a:pos x="46" y="50"/>
                  </a:cxn>
                  <a:cxn ang="0">
                    <a:pos x="56" y="50"/>
                  </a:cxn>
                  <a:cxn ang="0">
                    <a:pos x="56" y="36"/>
                  </a:cxn>
                  <a:cxn ang="0">
                    <a:pos x="46" y="24"/>
                  </a:cxn>
                  <a:cxn ang="0">
                    <a:pos x="34" y="10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4" y="36"/>
                  </a:cxn>
                  <a:cxn ang="0">
                    <a:pos x="34" y="72"/>
                  </a:cxn>
                </a:cxnLst>
                <a:rect l="0" t="0" r="r" b="b"/>
                <a:pathLst>
                  <a:path w="56" h="72">
                    <a:moveTo>
                      <a:pt x="34" y="72"/>
                    </a:moveTo>
                    <a:lnTo>
                      <a:pt x="46" y="50"/>
                    </a:lnTo>
                    <a:lnTo>
                      <a:pt x="56" y="50"/>
                    </a:lnTo>
                    <a:lnTo>
                      <a:pt x="56" y="36"/>
                    </a:lnTo>
                    <a:lnTo>
                      <a:pt x="46" y="24"/>
                    </a:lnTo>
                    <a:lnTo>
                      <a:pt x="34" y="10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4" y="36"/>
                    </a:lnTo>
                    <a:lnTo>
                      <a:pt x="34" y="7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7" name="Freeform 68"/>
              <p:cNvSpPr>
                <a:spLocks/>
              </p:cNvSpPr>
              <p:nvPr/>
            </p:nvSpPr>
            <p:spPr bwMode="auto">
              <a:xfrm>
                <a:off x="4714903" y="1965331"/>
                <a:ext cx="88901" cy="114300"/>
              </a:xfrm>
              <a:custGeom>
                <a:avLst/>
                <a:gdLst/>
                <a:ahLst/>
                <a:cxnLst>
                  <a:cxn ang="0">
                    <a:pos x="34" y="72"/>
                  </a:cxn>
                  <a:cxn ang="0">
                    <a:pos x="46" y="50"/>
                  </a:cxn>
                  <a:cxn ang="0">
                    <a:pos x="56" y="50"/>
                  </a:cxn>
                  <a:cxn ang="0">
                    <a:pos x="56" y="36"/>
                  </a:cxn>
                  <a:cxn ang="0">
                    <a:pos x="46" y="24"/>
                  </a:cxn>
                  <a:cxn ang="0">
                    <a:pos x="34" y="10"/>
                  </a:cxn>
                  <a:cxn ang="0">
                    <a:pos x="12" y="0"/>
                  </a:cxn>
                  <a:cxn ang="0">
                    <a:pos x="0" y="10"/>
                  </a:cxn>
                  <a:cxn ang="0">
                    <a:pos x="24" y="36"/>
                  </a:cxn>
                  <a:cxn ang="0">
                    <a:pos x="34" y="72"/>
                  </a:cxn>
                </a:cxnLst>
                <a:rect l="0" t="0" r="r" b="b"/>
                <a:pathLst>
                  <a:path w="56" h="72">
                    <a:moveTo>
                      <a:pt x="34" y="72"/>
                    </a:moveTo>
                    <a:lnTo>
                      <a:pt x="46" y="50"/>
                    </a:lnTo>
                    <a:lnTo>
                      <a:pt x="56" y="50"/>
                    </a:lnTo>
                    <a:lnTo>
                      <a:pt x="56" y="36"/>
                    </a:lnTo>
                    <a:lnTo>
                      <a:pt x="46" y="24"/>
                    </a:lnTo>
                    <a:lnTo>
                      <a:pt x="34" y="10"/>
                    </a:lnTo>
                    <a:lnTo>
                      <a:pt x="12" y="0"/>
                    </a:lnTo>
                    <a:lnTo>
                      <a:pt x="0" y="10"/>
                    </a:lnTo>
                    <a:lnTo>
                      <a:pt x="24" y="36"/>
                    </a:lnTo>
                    <a:lnTo>
                      <a:pt x="34" y="72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" name="Freeform 206"/>
              <p:cNvSpPr>
                <a:spLocks/>
              </p:cNvSpPr>
              <p:nvPr/>
            </p:nvSpPr>
            <p:spPr bwMode="auto">
              <a:xfrm>
                <a:off x="3778254" y="2149489"/>
                <a:ext cx="328613" cy="303214"/>
              </a:xfrm>
              <a:custGeom>
                <a:avLst/>
                <a:gdLst/>
                <a:ahLst/>
                <a:cxnLst>
                  <a:cxn ang="0">
                    <a:pos x="152" y="21"/>
                  </a:cxn>
                  <a:cxn ang="0">
                    <a:pos x="128" y="11"/>
                  </a:cxn>
                  <a:cxn ang="0">
                    <a:pos x="119" y="11"/>
                  </a:cxn>
                  <a:cxn ang="0">
                    <a:pos x="84" y="11"/>
                  </a:cxn>
                  <a:cxn ang="0">
                    <a:pos x="20" y="0"/>
                  </a:cxn>
                  <a:cxn ang="0">
                    <a:pos x="8" y="11"/>
                  </a:cxn>
                  <a:cxn ang="0">
                    <a:pos x="0" y="21"/>
                  </a:cxn>
                  <a:cxn ang="0">
                    <a:pos x="8" y="50"/>
                  </a:cxn>
                  <a:cxn ang="0">
                    <a:pos x="42" y="50"/>
                  </a:cxn>
                  <a:cxn ang="0">
                    <a:pos x="51" y="50"/>
                  </a:cxn>
                  <a:cxn ang="0">
                    <a:pos x="42" y="75"/>
                  </a:cxn>
                  <a:cxn ang="0">
                    <a:pos x="42" y="90"/>
                  </a:cxn>
                  <a:cxn ang="0">
                    <a:pos x="30" y="100"/>
                  </a:cxn>
                  <a:cxn ang="0">
                    <a:pos x="30" y="126"/>
                  </a:cxn>
                  <a:cxn ang="0">
                    <a:pos x="30" y="155"/>
                  </a:cxn>
                  <a:cxn ang="0">
                    <a:pos x="51" y="191"/>
                  </a:cxn>
                  <a:cxn ang="0">
                    <a:pos x="75" y="166"/>
                  </a:cxn>
                  <a:cxn ang="0">
                    <a:pos x="106" y="166"/>
                  </a:cxn>
                  <a:cxn ang="0">
                    <a:pos x="152" y="126"/>
                  </a:cxn>
                  <a:cxn ang="0">
                    <a:pos x="139" y="100"/>
                  </a:cxn>
                  <a:cxn ang="0">
                    <a:pos x="173" y="64"/>
                  </a:cxn>
                  <a:cxn ang="0">
                    <a:pos x="207" y="50"/>
                  </a:cxn>
                  <a:cxn ang="0">
                    <a:pos x="207" y="21"/>
                  </a:cxn>
                  <a:cxn ang="0">
                    <a:pos x="152" y="21"/>
                  </a:cxn>
                </a:cxnLst>
                <a:rect l="0" t="0" r="r" b="b"/>
                <a:pathLst>
                  <a:path w="207" h="191">
                    <a:moveTo>
                      <a:pt x="152" y="21"/>
                    </a:moveTo>
                    <a:lnTo>
                      <a:pt x="128" y="11"/>
                    </a:lnTo>
                    <a:lnTo>
                      <a:pt x="119" y="11"/>
                    </a:lnTo>
                    <a:lnTo>
                      <a:pt x="84" y="11"/>
                    </a:lnTo>
                    <a:lnTo>
                      <a:pt x="20" y="0"/>
                    </a:lnTo>
                    <a:lnTo>
                      <a:pt x="8" y="11"/>
                    </a:lnTo>
                    <a:lnTo>
                      <a:pt x="0" y="21"/>
                    </a:lnTo>
                    <a:lnTo>
                      <a:pt x="8" y="50"/>
                    </a:lnTo>
                    <a:lnTo>
                      <a:pt x="42" y="50"/>
                    </a:lnTo>
                    <a:lnTo>
                      <a:pt x="51" y="50"/>
                    </a:lnTo>
                    <a:lnTo>
                      <a:pt x="42" y="75"/>
                    </a:lnTo>
                    <a:lnTo>
                      <a:pt x="42" y="90"/>
                    </a:lnTo>
                    <a:lnTo>
                      <a:pt x="30" y="100"/>
                    </a:lnTo>
                    <a:lnTo>
                      <a:pt x="30" y="126"/>
                    </a:lnTo>
                    <a:lnTo>
                      <a:pt x="30" y="155"/>
                    </a:lnTo>
                    <a:lnTo>
                      <a:pt x="51" y="191"/>
                    </a:lnTo>
                    <a:lnTo>
                      <a:pt x="75" y="166"/>
                    </a:lnTo>
                    <a:lnTo>
                      <a:pt x="106" y="166"/>
                    </a:lnTo>
                    <a:lnTo>
                      <a:pt x="152" y="126"/>
                    </a:lnTo>
                    <a:lnTo>
                      <a:pt x="139" y="100"/>
                    </a:lnTo>
                    <a:lnTo>
                      <a:pt x="173" y="64"/>
                    </a:lnTo>
                    <a:lnTo>
                      <a:pt x="207" y="50"/>
                    </a:lnTo>
                    <a:lnTo>
                      <a:pt x="207" y="21"/>
                    </a:lnTo>
                    <a:lnTo>
                      <a:pt x="152" y="2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" name="Freeform 207"/>
              <p:cNvSpPr>
                <a:spLocks/>
              </p:cNvSpPr>
              <p:nvPr/>
            </p:nvSpPr>
            <p:spPr bwMode="auto">
              <a:xfrm>
                <a:off x="3778254" y="2149489"/>
                <a:ext cx="328613" cy="303214"/>
              </a:xfrm>
              <a:custGeom>
                <a:avLst/>
                <a:gdLst/>
                <a:ahLst/>
                <a:cxnLst>
                  <a:cxn ang="0">
                    <a:pos x="152" y="21"/>
                  </a:cxn>
                  <a:cxn ang="0">
                    <a:pos x="128" y="11"/>
                  </a:cxn>
                  <a:cxn ang="0">
                    <a:pos x="119" y="11"/>
                  </a:cxn>
                  <a:cxn ang="0">
                    <a:pos x="84" y="11"/>
                  </a:cxn>
                  <a:cxn ang="0">
                    <a:pos x="20" y="0"/>
                  </a:cxn>
                  <a:cxn ang="0">
                    <a:pos x="8" y="11"/>
                  </a:cxn>
                  <a:cxn ang="0">
                    <a:pos x="0" y="21"/>
                  </a:cxn>
                  <a:cxn ang="0">
                    <a:pos x="8" y="50"/>
                  </a:cxn>
                  <a:cxn ang="0">
                    <a:pos x="42" y="50"/>
                  </a:cxn>
                  <a:cxn ang="0">
                    <a:pos x="51" y="50"/>
                  </a:cxn>
                  <a:cxn ang="0">
                    <a:pos x="42" y="75"/>
                  </a:cxn>
                  <a:cxn ang="0">
                    <a:pos x="42" y="90"/>
                  </a:cxn>
                  <a:cxn ang="0">
                    <a:pos x="30" y="100"/>
                  </a:cxn>
                  <a:cxn ang="0">
                    <a:pos x="30" y="126"/>
                  </a:cxn>
                  <a:cxn ang="0">
                    <a:pos x="30" y="155"/>
                  </a:cxn>
                  <a:cxn ang="0">
                    <a:pos x="51" y="191"/>
                  </a:cxn>
                  <a:cxn ang="0">
                    <a:pos x="75" y="166"/>
                  </a:cxn>
                  <a:cxn ang="0">
                    <a:pos x="106" y="166"/>
                  </a:cxn>
                  <a:cxn ang="0">
                    <a:pos x="152" y="126"/>
                  </a:cxn>
                  <a:cxn ang="0">
                    <a:pos x="139" y="100"/>
                  </a:cxn>
                  <a:cxn ang="0">
                    <a:pos x="173" y="64"/>
                  </a:cxn>
                  <a:cxn ang="0">
                    <a:pos x="207" y="50"/>
                  </a:cxn>
                  <a:cxn ang="0">
                    <a:pos x="207" y="21"/>
                  </a:cxn>
                  <a:cxn ang="0">
                    <a:pos x="152" y="21"/>
                  </a:cxn>
                </a:cxnLst>
                <a:rect l="0" t="0" r="r" b="b"/>
                <a:pathLst>
                  <a:path w="207" h="191">
                    <a:moveTo>
                      <a:pt x="152" y="21"/>
                    </a:moveTo>
                    <a:lnTo>
                      <a:pt x="128" y="11"/>
                    </a:lnTo>
                    <a:lnTo>
                      <a:pt x="119" y="11"/>
                    </a:lnTo>
                    <a:lnTo>
                      <a:pt x="84" y="11"/>
                    </a:lnTo>
                    <a:lnTo>
                      <a:pt x="20" y="0"/>
                    </a:lnTo>
                    <a:lnTo>
                      <a:pt x="8" y="11"/>
                    </a:lnTo>
                    <a:lnTo>
                      <a:pt x="0" y="21"/>
                    </a:lnTo>
                    <a:lnTo>
                      <a:pt x="8" y="50"/>
                    </a:lnTo>
                    <a:lnTo>
                      <a:pt x="42" y="50"/>
                    </a:lnTo>
                    <a:lnTo>
                      <a:pt x="51" y="50"/>
                    </a:lnTo>
                    <a:lnTo>
                      <a:pt x="42" y="75"/>
                    </a:lnTo>
                    <a:lnTo>
                      <a:pt x="42" y="90"/>
                    </a:lnTo>
                    <a:lnTo>
                      <a:pt x="30" y="100"/>
                    </a:lnTo>
                    <a:lnTo>
                      <a:pt x="30" y="126"/>
                    </a:lnTo>
                    <a:lnTo>
                      <a:pt x="30" y="155"/>
                    </a:lnTo>
                    <a:lnTo>
                      <a:pt x="51" y="191"/>
                    </a:lnTo>
                    <a:lnTo>
                      <a:pt x="75" y="166"/>
                    </a:lnTo>
                    <a:lnTo>
                      <a:pt x="106" y="166"/>
                    </a:lnTo>
                    <a:lnTo>
                      <a:pt x="152" y="126"/>
                    </a:lnTo>
                    <a:lnTo>
                      <a:pt x="139" y="100"/>
                    </a:lnTo>
                    <a:lnTo>
                      <a:pt x="173" y="64"/>
                    </a:lnTo>
                    <a:lnTo>
                      <a:pt x="207" y="50"/>
                    </a:lnTo>
                    <a:lnTo>
                      <a:pt x="207" y="21"/>
                    </a:lnTo>
                    <a:lnTo>
                      <a:pt x="152" y="2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" name="Freeform 208"/>
              <p:cNvSpPr>
                <a:spLocks/>
              </p:cNvSpPr>
              <p:nvPr/>
            </p:nvSpPr>
            <p:spPr bwMode="auto">
              <a:xfrm>
                <a:off x="3754442" y="2232039"/>
                <a:ext cx="106363" cy="182564"/>
              </a:xfrm>
              <a:custGeom>
                <a:avLst/>
                <a:gdLst/>
                <a:ahLst/>
                <a:cxnLst>
                  <a:cxn ang="0">
                    <a:pos x="45" y="74"/>
                  </a:cxn>
                  <a:cxn ang="0">
                    <a:pos x="45" y="103"/>
                  </a:cxn>
                  <a:cxn ang="0">
                    <a:pos x="15" y="115"/>
                  </a:cxn>
                  <a:cxn ang="0">
                    <a:pos x="15" y="74"/>
                  </a:cxn>
                  <a:cxn ang="0">
                    <a:pos x="0" y="60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57" y="0"/>
                  </a:cxn>
                  <a:cxn ang="0">
                    <a:pos x="67" y="0"/>
                  </a:cxn>
                  <a:cxn ang="0">
                    <a:pos x="57" y="24"/>
                  </a:cxn>
                  <a:cxn ang="0">
                    <a:pos x="57" y="39"/>
                  </a:cxn>
                  <a:cxn ang="0">
                    <a:pos x="45" y="50"/>
                  </a:cxn>
                  <a:cxn ang="0">
                    <a:pos x="45" y="74"/>
                  </a:cxn>
                </a:cxnLst>
                <a:rect l="0" t="0" r="r" b="b"/>
                <a:pathLst>
                  <a:path w="67" h="115">
                    <a:moveTo>
                      <a:pt x="45" y="74"/>
                    </a:moveTo>
                    <a:lnTo>
                      <a:pt x="45" y="103"/>
                    </a:lnTo>
                    <a:lnTo>
                      <a:pt x="15" y="115"/>
                    </a:lnTo>
                    <a:lnTo>
                      <a:pt x="15" y="74"/>
                    </a:lnTo>
                    <a:lnTo>
                      <a:pt x="0" y="60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57" y="0"/>
                    </a:lnTo>
                    <a:lnTo>
                      <a:pt x="67" y="0"/>
                    </a:lnTo>
                    <a:lnTo>
                      <a:pt x="57" y="24"/>
                    </a:lnTo>
                    <a:lnTo>
                      <a:pt x="57" y="39"/>
                    </a:lnTo>
                    <a:lnTo>
                      <a:pt x="45" y="50"/>
                    </a:lnTo>
                    <a:lnTo>
                      <a:pt x="45" y="7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7" name="Freeform 209"/>
              <p:cNvSpPr>
                <a:spLocks/>
              </p:cNvSpPr>
              <p:nvPr/>
            </p:nvSpPr>
            <p:spPr bwMode="auto">
              <a:xfrm>
                <a:off x="3754442" y="2232039"/>
                <a:ext cx="106363" cy="182564"/>
              </a:xfrm>
              <a:custGeom>
                <a:avLst/>
                <a:gdLst/>
                <a:ahLst/>
                <a:cxnLst>
                  <a:cxn ang="0">
                    <a:pos x="45" y="74"/>
                  </a:cxn>
                  <a:cxn ang="0">
                    <a:pos x="45" y="103"/>
                  </a:cxn>
                  <a:cxn ang="0">
                    <a:pos x="15" y="115"/>
                  </a:cxn>
                  <a:cxn ang="0">
                    <a:pos x="15" y="74"/>
                  </a:cxn>
                  <a:cxn ang="0">
                    <a:pos x="0" y="60"/>
                  </a:cxn>
                  <a:cxn ang="0">
                    <a:pos x="23" y="14"/>
                  </a:cxn>
                  <a:cxn ang="0">
                    <a:pos x="23" y="0"/>
                  </a:cxn>
                  <a:cxn ang="0">
                    <a:pos x="57" y="0"/>
                  </a:cxn>
                  <a:cxn ang="0">
                    <a:pos x="67" y="0"/>
                  </a:cxn>
                  <a:cxn ang="0">
                    <a:pos x="57" y="24"/>
                  </a:cxn>
                  <a:cxn ang="0">
                    <a:pos x="57" y="39"/>
                  </a:cxn>
                  <a:cxn ang="0">
                    <a:pos x="45" y="50"/>
                  </a:cxn>
                  <a:cxn ang="0">
                    <a:pos x="45" y="74"/>
                  </a:cxn>
                </a:cxnLst>
                <a:rect l="0" t="0" r="r" b="b"/>
                <a:pathLst>
                  <a:path w="67" h="115">
                    <a:moveTo>
                      <a:pt x="45" y="74"/>
                    </a:moveTo>
                    <a:lnTo>
                      <a:pt x="45" y="103"/>
                    </a:lnTo>
                    <a:lnTo>
                      <a:pt x="15" y="115"/>
                    </a:lnTo>
                    <a:lnTo>
                      <a:pt x="15" y="74"/>
                    </a:lnTo>
                    <a:lnTo>
                      <a:pt x="0" y="60"/>
                    </a:lnTo>
                    <a:lnTo>
                      <a:pt x="23" y="14"/>
                    </a:lnTo>
                    <a:lnTo>
                      <a:pt x="23" y="0"/>
                    </a:lnTo>
                    <a:lnTo>
                      <a:pt x="57" y="0"/>
                    </a:lnTo>
                    <a:lnTo>
                      <a:pt x="67" y="0"/>
                    </a:lnTo>
                    <a:lnTo>
                      <a:pt x="57" y="24"/>
                    </a:lnTo>
                    <a:lnTo>
                      <a:pt x="57" y="39"/>
                    </a:lnTo>
                    <a:lnTo>
                      <a:pt x="45" y="50"/>
                    </a:lnTo>
                    <a:lnTo>
                      <a:pt x="45" y="7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" name="Freeform 210"/>
              <p:cNvSpPr>
                <a:spLocks/>
              </p:cNvSpPr>
              <p:nvPr/>
            </p:nvSpPr>
            <p:spPr bwMode="auto">
              <a:xfrm>
                <a:off x="3913192" y="1862150"/>
                <a:ext cx="315913" cy="320677"/>
              </a:xfrm>
              <a:custGeom>
                <a:avLst/>
                <a:gdLst/>
                <a:ahLst/>
                <a:cxnLst>
                  <a:cxn ang="0">
                    <a:pos x="199" y="89"/>
                  </a:cxn>
                  <a:cxn ang="0">
                    <a:pos x="189" y="89"/>
                  </a:cxn>
                  <a:cxn ang="0">
                    <a:pos x="165" y="115"/>
                  </a:cxn>
                  <a:cxn ang="0">
                    <a:pos x="175" y="125"/>
                  </a:cxn>
                  <a:cxn ang="0">
                    <a:pos x="175" y="115"/>
                  </a:cxn>
                  <a:cxn ang="0">
                    <a:pos x="189" y="125"/>
                  </a:cxn>
                  <a:cxn ang="0">
                    <a:pos x="175" y="155"/>
                  </a:cxn>
                  <a:cxn ang="0">
                    <a:pos x="199" y="180"/>
                  </a:cxn>
                  <a:cxn ang="0">
                    <a:pos x="175" y="191"/>
                  </a:cxn>
                  <a:cxn ang="0">
                    <a:pos x="131" y="191"/>
                  </a:cxn>
                  <a:cxn ang="0">
                    <a:pos x="122" y="202"/>
                  </a:cxn>
                  <a:cxn ang="0">
                    <a:pos x="67" y="202"/>
                  </a:cxn>
                  <a:cxn ang="0">
                    <a:pos x="43" y="191"/>
                  </a:cxn>
                  <a:cxn ang="0">
                    <a:pos x="43" y="180"/>
                  </a:cxn>
                  <a:cxn ang="0">
                    <a:pos x="54" y="125"/>
                  </a:cxn>
                  <a:cxn ang="0">
                    <a:pos x="54" y="115"/>
                  </a:cxn>
                  <a:cxn ang="0">
                    <a:pos x="34" y="89"/>
                  </a:cxn>
                  <a:cxn ang="0">
                    <a:pos x="0" y="75"/>
                  </a:cxn>
                  <a:cxn ang="0">
                    <a:pos x="0" y="64"/>
                  </a:cxn>
                  <a:cxn ang="0">
                    <a:pos x="21" y="64"/>
                  </a:cxn>
                  <a:cxn ang="0">
                    <a:pos x="34" y="64"/>
                  </a:cxn>
                  <a:cxn ang="0">
                    <a:pos x="54" y="64"/>
                  </a:cxn>
                  <a:cxn ang="0">
                    <a:pos x="43" y="36"/>
                  </a:cxn>
                  <a:cxn ang="0">
                    <a:pos x="54" y="36"/>
                  </a:cxn>
                  <a:cxn ang="0">
                    <a:pos x="54" y="46"/>
                  </a:cxn>
                  <a:cxn ang="0">
                    <a:pos x="76" y="46"/>
                  </a:cxn>
                  <a:cxn ang="0">
                    <a:pos x="76" y="36"/>
                  </a:cxn>
                  <a:cxn ang="0">
                    <a:pos x="98" y="24"/>
                  </a:cxn>
                  <a:cxn ang="0">
                    <a:pos x="110" y="10"/>
                  </a:cxn>
                  <a:cxn ang="0">
                    <a:pos x="122" y="0"/>
                  </a:cxn>
                  <a:cxn ang="0">
                    <a:pos x="122" y="10"/>
                  </a:cxn>
                  <a:cxn ang="0">
                    <a:pos x="144" y="36"/>
                  </a:cxn>
                  <a:cxn ang="0">
                    <a:pos x="153" y="24"/>
                  </a:cxn>
                  <a:cxn ang="0">
                    <a:pos x="153" y="36"/>
                  </a:cxn>
                  <a:cxn ang="0">
                    <a:pos x="165" y="36"/>
                  </a:cxn>
                  <a:cxn ang="0">
                    <a:pos x="175" y="36"/>
                  </a:cxn>
                  <a:cxn ang="0">
                    <a:pos x="199" y="64"/>
                  </a:cxn>
                  <a:cxn ang="0">
                    <a:pos x="199" y="89"/>
                  </a:cxn>
                </a:cxnLst>
                <a:rect l="0" t="0" r="r" b="b"/>
                <a:pathLst>
                  <a:path w="199" h="202">
                    <a:moveTo>
                      <a:pt x="199" y="89"/>
                    </a:moveTo>
                    <a:lnTo>
                      <a:pt x="189" y="89"/>
                    </a:lnTo>
                    <a:lnTo>
                      <a:pt x="165" y="115"/>
                    </a:lnTo>
                    <a:lnTo>
                      <a:pt x="175" y="125"/>
                    </a:lnTo>
                    <a:lnTo>
                      <a:pt x="175" y="115"/>
                    </a:lnTo>
                    <a:lnTo>
                      <a:pt x="189" y="125"/>
                    </a:lnTo>
                    <a:lnTo>
                      <a:pt x="175" y="155"/>
                    </a:lnTo>
                    <a:lnTo>
                      <a:pt x="199" y="180"/>
                    </a:lnTo>
                    <a:lnTo>
                      <a:pt x="175" y="191"/>
                    </a:lnTo>
                    <a:lnTo>
                      <a:pt x="131" y="191"/>
                    </a:lnTo>
                    <a:lnTo>
                      <a:pt x="122" y="202"/>
                    </a:lnTo>
                    <a:lnTo>
                      <a:pt x="67" y="202"/>
                    </a:lnTo>
                    <a:lnTo>
                      <a:pt x="43" y="191"/>
                    </a:lnTo>
                    <a:lnTo>
                      <a:pt x="43" y="180"/>
                    </a:lnTo>
                    <a:lnTo>
                      <a:pt x="54" y="125"/>
                    </a:lnTo>
                    <a:lnTo>
                      <a:pt x="54" y="115"/>
                    </a:lnTo>
                    <a:lnTo>
                      <a:pt x="34" y="89"/>
                    </a:lnTo>
                    <a:lnTo>
                      <a:pt x="0" y="75"/>
                    </a:lnTo>
                    <a:lnTo>
                      <a:pt x="0" y="64"/>
                    </a:lnTo>
                    <a:lnTo>
                      <a:pt x="21" y="64"/>
                    </a:lnTo>
                    <a:lnTo>
                      <a:pt x="34" y="64"/>
                    </a:lnTo>
                    <a:lnTo>
                      <a:pt x="54" y="64"/>
                    </a:lnTo>
                    <a:lnTo>
                      <a:pt x="43" y="36"/>
                    </a:lnTo>
                    <a:lnTo>
                      <a:pt x="54" y="36"/>
                    </a:lnTo>
                    <a:lnTo>
                      <a:pt x="54" y="46"/>
                    </a:lnTo>
                    <a:lnTo>
                      <a:pt x="76" y="46"/>
                    </a:lnTo>
                    <a:lnTo>
                      <a:pt x="76" y="36"/>
                    </a:lnTo>
                    <a:lnTo>
                      <a:pt x="98" y="24"/>
                    </a:lnTo>
                    <a:lnTo>
                      <a:pt x="110" y="10"/>
                    </a:lnTo>
                    <a:lnTo>
                      <a:pt x="122" y="0"/>
                    </a:lnTo>
                    <a:lnTo>
                      <a:pt x="122" y="10"/>
                    </a:lnTo>
                    <a:lnTo>
                      <a:pt x="144" y="36"/>
                    </a:lnTo>
                    <a:lnTo>
                      <a:pt x="153" y="24"/>
                    </a:lnTo>
                    <a:lnTo>
                      <a:pt x="153" y="36"/>
                    </a:lnTo>
                    <a:lnTo>
                      <a:pt x="165" y="36"/>
                    </a:lnTo>
                    <a:lnTo>
                      <a:pt x="175" y="36"/>
                    </a:lnTo>
                    <a:lnTo>
                      <a:pt x="199" y="64"/>
                    </a:lnTo>
                    <a:lnTo>
                      <a:pt x="199" y="8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9" name="Freeform 211"/>
              <p:cNvSpPr>
                <a:spLocks/>
              </p:cNvSpPr>
              <p:nvPr/>
            </p:nvSpPr>
            <p:spPr bwMode="auto">
              <a:xfrm>
                <a:off x="3913192" y="1862150"/>
                <a:ext cx="315913" cy="320677"/>
              </a:xfrm>
              <a:custGeom>
                <a:avLst/>
                <a:gdLst/>
                <a:ahLst/>
                <a:cxnLst>
                  <a:cxn ang="0">
                    <a:pos x="199" y="89"/>
                  </a:cxn>
                  <a:cxn ang="0">
                    <a:pos x="189" y="89"/>
                  </a:cxn>
                  <a:cxn ang="0">
                    <a:pos x="165" y="115"/>
                  </a:cxn>
                  <a:cxn ang="0">
                    <a:pos x="175" y="125"/>
                  </a:cxn>
                  <a:cxn ang="0">
                    <a:pos x="175" y="115"/>
                  </a:cxn>
                  <a:cxn ang="0">
                    <a:pos x="189" y="125"/>
                  </a:cxn>
                  <a:cxn ang="0">
                    <a:pos x="175" y="155"/>
                  </a:cxn>
                  <a:cxn ang="0">
                    <a:pos x="199" y="180"/>
                  </a:cxn>
                  <a:cxn ang="0">
                    <a:pos x="175" y="191"/>
                  </a:cxn>
                  <a:cxn ang="0">
                    <a:pos x="131" y="191"/>
                  </a:cxn>
                  <a:cxn ang="0">
                    <a:pos x="122" y="202"/>
                  </a:cxn>
                  <a:cxn ang="0">
                    <a:pos x="67" y="202"/>
                  </a:cxn>
                  <a:cxn ang="0">
                    <a:pos x="43" y="191"/>
                  </a:cxn>
                  <a:cxn ang="0">
                    <a:pos x="43" y="180"/>
                  </a:cxn>
                  <a:cxn ang="0">
                    <a:pos x="54" y="125"/>
                  </a:cxn>
                  <a:cxn ang="0">
                    <a:pos x="54" y="115"/>
                  </a:cxn>
                  <a:cxn ang="0">
                    <a:pos x="34" y="89"/>
                  </a:cxn>
                  <a:cxn ang="0">
                    <a:pos x="0" y="75"/>
                  </a:cxn>
                  <a:cxn ang="0">
                    <a:pos x="0" y="64"/>
                  </a:cxn>
                  <a:cxn ang="0">
                    <a:pos x="21" y="64"/>
                  </a:cxn>
                  <a:cxn ang="0">
                    <a:pos x="34" y="64"/>
                  </a:cxn>
                  <a:cxn ang="0">
                    <a:pos x="54" y="64"/>
                  </a:cxn>
                  <a:cxn ang="0">
                    <a:pos x="43" y="36"/>
                  </a:cxn>
                  <a:cxn ang="0">
                    <a:pos x="54" y="36"/>
                  </a:cxn>
                  <a:cxn ang="0">
                    <a:pos x="54" y="46"/>
                  </a:cxn>
                  <a:cxn ang="0">
                    <a:pos x="76" y="46"/>
                  </a:cxn>
                  <a:cxn ang="0">
                    <a:pos x="76" y="36"/>
                  </a:cxn>
                  <a:cxn ang="0">
                    <a:pos x="98" y="24"/>
                  </a:cxn>
                  <a:cxn ang="0">
                    <a:pos x="110" y="10"/>
                  </a:cxn>
                  <a:cxn ang="0">
                    <a:pos x="122" y="0"/>
                  </a:cxn>
                  <a:cxn ang="0">
                    <a:pos x="122" y="10"/>
                  </a:cxn>
                  <a:cxn ang="0">
                    <a:pos x="144" y="36"/>
                  </a:cxn>
                  <a:cxn ang="0">
                    <a:pos x="153" y="24"/>
                  </a:cxn>
                  <a:cxn ang="0">
                    <a:pos x="153" y="36"/>
                  </a:cxn>
                  <a:cxn ang="0">
                    <a:pos x="165" y="36"/>
                  </a:cxn>
                  <a:cxn ang="0">
                    <a:pos x="175" y="36"/>
                  </a:cxn>
                  <a:cxn ang="0">
                    <a:pos x="199" y="64"/>
                  </a:cxn>
                  <a:cxn ang="0">
                    <a:pos x="199" y="89"/>
                  </a:cxn>
                </a:cxnLst>
                <a:rect l="0" t="0" r="r" b="b"/>
                <a:pathLst>
                  <a:path w="199" h="202">
                    <a:moveTo>
                      <a:pt x="199" y="89"/>
                    </a:moveTo>
                    <a:lnTo>
                      <a:pt x="189" y="89"/>
                    </a:lnTo>
                    <a:lnTo>
                      <a:pt x="165" y="115"/>
                    </a:lnTo>
                    <a:lnTo>
                      <a:pt x="175" y="125"/>
                    </a:lnTo>
                    <a:lnTo>
                      <a:pt x="175" y="115"/>
                    </a:lnTo>
                    <a:lnTo>
                      <a:pt x="189" y="125"/>
                    </a:lnTo>
                    <a:lnTo>
                      <a:pt x="175" y="155"/>
                    </a:lnTo>
                    <a:lnTo>
                      <a:pt x="199" y="180"/>
                    </a:lnTo>
                    <a:lnTo>
                      <a:pt x="175" y="191"/>
                    </a:lnTo>
                    <a:lnTo>
                      <a:pt x="131" y="191"/>
                    </a:lnTo>
                    <a:lnTo>
                      <a:pt x="122" y="202"/>
                    </a:lnTo>
                    <a:lnTo>
                      <a:pt x="67" y="202"/>
                    </a:lnTo>
                    <a:lnTo>
                      <a:pt x="43" y="191"/>
                    </a:lnTo>
                    <a:lnTo>
                      <a:pt x="43" y="180"/>
                    </a:lnTo>
                    <a:lnTo>
                      <a:pt x="54" y="125"/>
                    </a:lnTo>
                    <a:lnTo>
                      <a:pt x="54" y="115"/>
                    </a:lnTo>
                    <a:lnTo>
                      <a:pt x="34" y="89"/>
                    </a:lnTo>
                    <a:lnTo>
                      <a:pt x="0" y="75"/>
                    </a:lnTo>
                    <a:lnTo>
                      <a:pt x="0" y="64"/>
                    </a:lnTo>
                    <a:lnTo>
                      <a:pt x="21" y="64"/>
                    </a:lnTo>
                    <a:lnTo>
                      <a:pt x="34" y="64"/>
                    </a:lnTo>
                    <a:lnTo>
                      <a:pt x="54" y="64"/>
                    </a:lnTo>
                    <a:lnTo>
                      <a:pt x="43" y="36"/>
                    </a:lnTo>
                    <a:lnTo>
                      <a:pt x="54" y="36"/>
                    </a:lnTo>
                    <a:lnTo>
                      <a:pt x="54" y="46"/>
                    </a:lnTo>
                    <a:lnTo>
                      <a:pt x="76" y="46"/>
                    </a:lnTo>
                    <a:lnTo>
                      <a:pt x="76" y="36"/>
                    </a:lnTo>
                    <a:lnTo>
                      <a:pt x="98" y="24"/>
                    </a:lnTo>
                    <a:lnTo>
                      <a:pt x="110" y="10"/>
                    </a:lnTo>
                    <a:lnTo>
                      <a:pt x="122" y="0"/>
                    </a:lnTo>
                    <a:lnTo>
                      <a:pt x="122" y="10"/>
                    </a:lnTo>
                    <a:lnTo>
                      <a:pt x="144" y="36"/>
                    </a:lnTo>
                    <a:lnTo>
                      <a:pt x="153" y="24"/>
                    </a:lnTo>
                    <a:lnTo>
                      <a:pt x="153" y="36"/>
                    </a:lnTo>
                    <a:lnTo>
                      <a:pt x="165" y="36"/>
                    </a:lnTo>
                    <a:lnTo>
                      <a:pt x="175" y="36"/>
                    </a:lnTo>
                    <a:lnTo>
                      <a:pt x="199" y="64"/>
                    </a:lnTo>
                    <a:lnTo>
                      <a:pt x="199" y="89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" name="Freeform 212"/>
              <p:cNvSpPr>
                <a:spLocks/>
              </p:cNvSpPr>
              <p:nvPr/>
            </p:nvSpPr>
            <p:spPr bwMode="auto">
              <a:xfrm>
                <a:off x="4192592" y="2022488"/>
                <a:ext cx="314325" cy="35084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23" y="79"/>
                  </a:cxn>
                  <a:cxn ang="0">
                    <a:pos x="33" y="65"/>
                  </a:cxn>
                  <a:cxn ang="0">
                    <a:pos x="54" y="79"/>
                  </a:cxn>
                  <a:cxn ang="0">
                    <a:pos x="78" y="115"/>
                  </a:cxn>
                  <a:cxn ang="0">
                    <a:pos x="90" y="115"/>
                  </a:cxn>
                  <a:cxn ang="0">
                    <a:pos x="100" y="130"/>
                  </a:cxn>
                  <a:cxn ang="0">
                    <a:pos x="121" y="144"/>
                  </a:cxn>
                  <a:cxn ang="0">
                    <a:pos x="154" y="170"/>
                  </a:cxn>
                  <a:cxn ang="0">
                    <a:pos x="167" y="192"/>
                  </a:cxn>
                  <a:cxn ang="0">
                    <a:pos x="154" y="221"/>
                  </a:cxn>
                  <a:cxn ang="0">
                    <a:pos x="167" y="221"/>
                  </a:cxn>
                  <a:cxn ang="0">
                    <a:pos x="167" y="192"/>
                  </a:cxn>
                  <a:cxn ang="0">
                    <a:pos x="176" y="192"/>
                  </a:cxn>
                  <a:cxn ang="0">
                    <a:pos x="176" y="180"/>
                  </a:cxn>
                  <a:cxn ang="0">
                    <a:pos x="167" y="180"/>
                  </a:cxn>
                  <a:cxn ang="0">
                    <a:pos x="176" y="155"/>
                  </a:cxn>
                  <a:cxn ang="0">
                    <a:pos x="198" y="170"/>
                  </a:cxn>
                  <a:cxn ang="0">
                    <a:pos x="154" y="130"/>
                  </a:cxn>
                  <a:cxn ang="0">
                    <a:pos x="167" y="130"/>
                  </a:cxn>
                  <a:cxn ang="0">
                    <a:pos x="142" y="130"/>
                  </a:cxn>
                  <a:cxn ang="0">
                    <a:pos x="130" y="115"/>
                  </a:cxn>
                  <a:cxn ang="0">
                    <a:pos x="121" y="90"/>
                  </a:cxn>
                  <a:cxn ang="0">
                    <a:pos x="100" y="65"/>
                  </a:cxn>
                  <a:cxn ang="0">
                    <a:pos x="100" y="36"/>
                  </a:cxn>
                  <a:cxn ang="0">
                    <a:pos x="109" y="24"/>
                  </a:cxn>
                  <a:cxn ang="0">
                    <a:pos x="121" y="36"/>
                  </a:cxn>
                  <a:cxn ang="0">
                    <a:pos x="121" y="24"/>
                  </a:cxn>
                  <a:cxn ang="0">
                    <a:pos x="121" y="14"/>
                  </a:cxn>
                  <a:cxn ang="0">
                    <a:pos x="100" y="0"/>
                  </a:cxn>
                  <a:cxn ang="0">
                    <a:pos x="90" y="0"/>
                  </a:cxn>
                  <a:cxn ang="0">
                    <a:pos x="67" y="0"/>
                  </a:cxn>
                  <a:cxn ang="0">
                    <a:pos x="54" y="14"/>
                  </a:cxn>
                  <a:cxn ang="0">
                    <a:pos x="45" y="14"/>
                  </a:cxn>
                  <a:cxn ang="0">
                    <a:pos x="45" y="24"/>
                  </a:cxn>
                  <a:cxn ang="0">
                    <a:pos x="33" y="14"/>
                  </a:cxn>
                  <a:cxn ang="0">
                    <a:pos x="14" y="24"/>
                  </a:cxn>
                  <a:cxn ang="0">
                    <a:pos x="0" y="54"/>
                  </a:cxn>
                </a:cxnLst>
                <a:rect l="0" t="0" r="r" b="b"/>
                <a:pathLst>
                  <a:path w="198" h="221">
                    <a:moveTo>
                      <a:pt x="0" y="54"/>
                    </a:moveTo>
                    <a:lnTo>
                      <a:pt x="23" y="79"/>
                    </a:lnTo>
                    <a:lnTo>
                      <a:pt x="33" y="65"/>
                    </a:lnTo>
                    <a:lnTo>
                      <a:pt x="54" y="79"/>
                    </a:lnTo>
                    <a:lnTo>
                      <a:pt x="78" y="115"/>
                    </a:lnTo>
                    <a:lnTo>
                      <a:pt x="90" y="115"/>
                    </a:lnTo>
                    <a:lnTo>
                      <a:pt x="100" y="130"/>
                    </a:lnTo>
                    <a:lnTo>
                      <a:pt x="121" y="144"/>
                    </a:lnTo>
                    <a:lnTo>
                      <a:pt x="154" y="170"/>
                    </a:lnTo>
                    <a:lnTo>
                      <a:pt x="167" y="192"/>
                    </a:lnTo>
                    <a:lnTo>
                      <a:pt x="154" y="221"/>
                    </a:lnTo>
                    <a:lnTo>
                      <a:pt x="167" y="221"/>
                    </a:lnTo>
                    <a:lnTo>
                      <a:pt x="167" y="192"/>
                    </a:lnTo>
                    <a:lnTo>
                      <a:pt x="176" y="192"/>
                    </a:lnTo>
                    <a:lnTo>
                      <a:pt x="176" y="180"/>
                    </a:lnTo>
                    <a:lnTo>
                      <a:pt x="167" y="180"/>
                    </a:lnTo>
                    <a:lnTo>
                      <a:pt x="176" y="155"/>
                    </a:lnTo>
                    <a:lnTo>
                      <a:pt x="198" y="170"/>
                    </a:lnTo>
                    <a:lnTo>
                      <a:pt x="154" y="130"/>
                    </a:lnTo>
                    <a:lnTo>
                      <a:pt x="167" y="130"/>
                    </a:lnTo>
                    <a:lnTo>
                      <a:pt x="142" y="130"/>
                    </a:lnTo>
                    <a:lnTo>
                      <a:pt x="130" y="115"/>
                    </a:lnTo>
                    <a:lnTo>
                      <a:pt x="121" y="90"/>
                    </a:lnTo>
                    <a:lnTo>
                      <a:pt x="100" y="65"/>
                    </a:lnTo>
                    <a:lnTo>
                      <a:pt x="100" y="36"/>
                    </a:lnTo>
                    <a:lnTo>
                      <a:pt x="109" y="24"/>
                    </a:lnTo>
                    <a:lnTo>
                      <a:pt x="121" y="36"/>
                    </a:lnTo>
                    <a:lnTo>
                      <a:pt x="121" y="24"/>
                    </a:lnTo>
                    <a:lnTo>
                      <a:pt x="121" y="14"/>
                    </a:lnTo>
                    <a:lnTo>
                      <a:pt x="100" y="0"/>
                    </a:lnTo>
                    <a:lnTo>
                      <a:pt x="90" y="0"/>
                    </a:lnTo>
                    <a:lnTo>
                      <a:pt x="67" y="0"/>
                    </a:lnTo>
                    <a:lnTo>
                      <a:pt x="54" y="14"/>
                    </a:lnTo>
                    <a:lnTo>
                      <a:pt x="45" y="14"/>
                    </a:lnTo>
                    <a:lnTo>
                      <a:pt x="45" y="24"/>
                    </a:lnTo>
                    <a:lnTo>
                      <a:pt x="33" y="14"/>
                    </a:lnTo>
                    <a:lnTo>
                      <a:pt x="14" y="24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1" name="Freeform 213"/>
              <p:cNvSpPr>
                <a:spLocks/>
              </p:cNvSpPr>
              <p:nvPr/>
            </p:nvSpPr>
            <p:spPr bwMode="auto">
              <a:xfrm>
                <a:off x="4192592" y="2022488"/>
                <a:ext cx="314325" cy="350840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23" y="79"/>
                  </a:cxn>
                  <a:cxn ang="0">
                    <a:pos x="33" y="65"/>
                  </a:cxn>
                  <a:cxn ang="0">
                    <a:pos x="54" y="79"/>
                  </a:cxn>
                  <a:cxn ang="0">
                    <a:pos x="78" y="115"/>
                  </a:cxn>
                  <a:cxn ang="0">
                    <a:pos x="90" y="115"/>
                  </a:cxn>
                  <a:cxn ang="0">
                    <a:pos x="100" y="130"/>
                  </a:cxn>
                  <a:cxn ang="0">
                    <a:pos x="121" y="144"/>
                  </a:cxn>
                  <a:cxn ang="0">
                    <a:pos x="154" y="170"/>
                  </a:cxn>
                  <a:cxn ang="0">
                    <a:pos x="167" y="192"/>
                  </a:cxn>
                  <a:cxn ang="0">
                    <a:pos x="154" y="221"/>
                  </a:cxn>
                  <a:cxn ang="0">
                    <a:pos x="167" y="221"/>
                  </a:cxn>
                  <a:cxn ang="0">
                    <a:pos x="167" y="192"/>
                  </a:cxn>
                  <a:cxn ang="0">
                    <a:pos x="176" y="192"/>
                  </a:cxn>
                  <a:cxn ang="0">
                    <a:pos x="176" y="180"/>
                  </a:cxn>
                  <a:cxn ang="0">
                    <a:pos x="167" y="180"/>
                  </a:cxn>
                  <a:cxn ang="0">
                    <a:pos x="176" y="155"/>
                  </a:cxn>
                  <a:cxn ang="0">
                    <a:pos x="198" y="170"/>
                  </a:cxn>
                  <a:cxn ang="0">
                    <a:pos x="154" y="130"/>
                  </a:cxn>
                  <a:cxn ang="0">
                    <a:pos x="167" y="130"/>
                  </a:cxn>
                  <a:cxn ang="0">
                    <a:pos x="142" y="130"/>
                  </a:cxn>
                  <a:cxn ang="0">
                    <a:pos x="130" y="115"/>
                  </a:cxn>
                  <a:cxn ang="0">
                    <a:pos x="121" y="90"/>
                  </a:cxn>
                  <a:cxn ang="0">
                    <a:pos x="100" y="65"/>
                  </a:cxn>
                  <a:cxn ang="0">
                    <a:pos x="100" y="36"/>
                  </a:cxn>
                  <a:cxn ang="0">
                    <a:pos x="109" y="24"/>
                  </a:cxn>
                  <a:cxn ang="0">
                    <a:pos x="121" y="36"/>
                  </a:cxn>
                  <a:cxn ang="0">
                    <a:pos x="121" y="24"/>
                  </a:cxn>
                  <a:cxn ang="0">
                    <a:pos x="121" y="14"/>
                  </a:cxn>
                  <a:cxn ang="0">
                    <a:pos x="100" y="0"/>
                  </a:cxn>
                  <a:cxn ang="0">
                    <a:pos x="90" y="0"/>
                  </a:cxn>
                  <a:cxn ang="0">
                    <a:pos x="67" y="0"/>
                  </a:cxn>
                  <a:cxn ang="0">
                    <a:pos x="54" y="14"/>
                  </a:cxn>
                  <a:cxn ang="0">
                    <a:pos x="45" y="14"/>
                  </a:cxn>
                  <a:cxn ang="0">
                    <a:pos x="45" y="24"/>
                  </a:cxn>
                  <a:cxn ang="0">
                    <a:pos x="33" y="14"/>
                  </a:cxn>
                  <a:cxn ang="0">
                    <a:pos x="14" y="24"/>
                  </a:cxn>
                  <a:cxn ang="0">
                    <a:pos x="0" y="54"/>
                  </a:cxn>
                </a:cxnLst>
                <a:rect l="0" t="0" r="r" b="b"/>
                <a:pathLst>
                  <a:path w="198" h="221">
                    <a:moveTo>
                      <a:pt x="0" y="54"/>
                    </a:moveTo>
                    <a:lnTo>
                      <a:pt x="23" y="79"/>
                    </a:lnTo>
                    <a:lnTo>
                      <a:pt x="33" y="65"/>
                    </a:lnTo>
                    <a:lnTo>
                      <a:pt x="54" y="79"/>
                    </a:lnTo>
                    <a:lnTo>
                      <a:pt x="78" y="115"/>
                    </a:lnTo>
                    <a:lnTo>
                      <a:pt x="90" y="115"/>
                    </a:lnTo>
                    <a:lnTo>
                      <a:pt x="100" y="130"/>
                    </a:lnTo>
                    <a:lnTo>
                      <a:pt x="121" y="144"/>
                    </a:lnTo>
                    <a:lnTo>
                      <a:pt x="154" y="170"/>
                    </a:lnTo>
                    <a:lnTo>
                      <a:pt x="167" y="192"/>
                    </a:lnTo>
                    <a:lnTo>
                      <a:pt x="154" y="221"/>
                    </a:lnTo>
                    <a:lnTo>
                      <a:pt x="167" y="221"/>
                    </a:lnTo>
                    <a:lnTo>
                      <a:pt x="167" y="192"/>
                    </a:lnTo>
                    <a:lnTo>
                      <a:pt x="176" y="192"/>
                    </a:lnTo>
                    <a:lnTo>
                      <a:pt x="176" y="180"/>
                    </a:lnTo>
                    <a:lnTo>
                      <a:pt x="167" y="180"/>
                    </a:lnTo>
                    <a:lnTo>
                      <a:pt x="176" y="155"/>
                    </a:lnTo>
                    <a:lnTo>
                      <a:pt x="198" y="170"/>
                    </a:lnTo>
                    <a:lnTo>
                      <a:pt x="154" y="130"/>
                    </a:lnTo>
                    <a:lnTo>
                      <a:pt x="167" y="130"/>
                    </a:lnTo>
                    <a:lnTo>
                      <a:pt x="142" y="130"/>
                    </a:lnTo>
                    <a:lnTo>
                      <a:pt x="130" y="115"/>
                    </a:lnTo>
                    <a:lnTo>
                      <a:pt x="121" y="90"/>
                    </a:lnTo>
                    <a:lnTo>
                      <a:pt x="100" y="65"/>
                    </a:lnTo>
                    <a:lnTo>
                      <a:pt x="100" y="36"/>
                    </a:lnTo>
                    <a:lnTo>
                      <a:pt x="109" y="24"/>
                    </a:lnTo>
                    <a:lnTo>
                      <a:pt x="121" y="36"/>
                    </a:lnTo>
                    <a:lnTo>
                      <a:pt x="121" y="24"/>
                    </a:lnTo>
                    <a:lnTo>
                      <a:pt x="121" y="14"/>
                    </a:lnTo>
                    <a:lnTo>
                      <a:pt x="100" y="0"/>
                    </a:lnTo>
                    <a:lnTo>
                      <a:pt x="90" y="0"/>
                    </a:lnTo>
                    <a:lnTo>
                      <a:pt x="67" y="0"/>
                    </a:lnTo>
                    <a:lnTo>
                      <a:pt x="54" y="14"/>
                    </a:lnTo>
                    <a:lnTo>
                      <a:pt x="45" y="14"/>
                    </a:lnTo>
                    <a:lnTo>
                      <a:pt x="45" y="24"/>
                    </a:lnTo>
                    <a:lnTo>
                      <a:pt x="33" y="14"/>
                    </a:lnTo>
                    <a:lnTo>
                      <a:pt x="14" y="24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2" name="Freeform 214"/>
              <p:cNvSpPr>
                <a:spLocks/>
              </p:cNvSpPr>
              <p:nvPr/>
            </p:nvSpPr>
            <p:spPr bwMode="auto">
              <a:xfrm>
                <a:off x="4614868" y="2125676"/>
                <a:ext cx="174625" cy="125413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110" y="14"/>
                  </a:cxn>
                  <a:cxn ang="0">
                    <a:pos x="97" y="25"/>
                  </a:cxn>
                  <a:cxn ang="0">
                    <a:pos x="88" y="35"/>
                  </a:cxn>
                  <a:cxn ang="0">
                    <a:pos x="97" y="64"/>
                  </a:cxn>
                  <a:cxn ang="0">
                    <a:pos x="63" y="64"/>
                  </a:cxn>
                  <a:cxn ang="0">
                    <a:pos x="55" y="79"/>
                  </a:cxn>
                  <a:cxn ang="0">
                    <a:pos x="33" y="64"/>
                  </a:cxn>
                  <a:cxn ang="0">
                    <a:pos x="9" y="79"/>
                  </a:cxn>
                  <a:cxn ang="0">
                    <a:pos x="0" y="50"/>
                  </a:cxn>
                  <a:cxn ang="0">
                    <a:pos x="0" y="35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1" y="14"/>
                  </a:cxn>
                  <a:cxn ang="0">
                    <a:pos x="55" y="14"/>
                  </a:cxn>
                  <a:cxn ang="0">
                    <a:pos x="76" y="0"/>
                  </a:cxn>
                </a:cxnLst>
                <a:rect l="0" t="0" r="r" b="b"/>
                <a:pathLst>
                  <a:path w="110" h="79">
                    <a:moveTo>
                      <a:pt x="76" y="0"/>
                    </a:moveTo>
                    <a:lnTo>
                      <a:pt x="110" y="14"/>
                    </a:lnTo>
                    <a:lnTo>
                      <a:pt x="97" y="25"/>
                    </a:lnTo>
                    <a:lnTo>
                      <a:pt x="88" y="35"/>
                    </a:lnTo>
                    <a:lnTo>
                      <a:pt x="97" y="64"/>
                    </a:lnTo>
                    <a:lnTo>
                      <a:pt x="63" y="64"/>
                    </a:lnTo>
                    <a:lnTo>
                      <a:pt x="55" y="79"/>
                    </a:lnTo>
                    <a:lnTo>
                      <a:pt x="33" y="64"/>
                    </a:lnTo>
                    <a:lnTo>
                      <a:pt x="9" y="79"/>
                    </a:lnTo>
                    <a:lnTo>
                      <a:pt x="0" y="50"/>
                    </a:lnTo>
                    <a:lnTo>
                      <a:pt x="0" y="35"/>
                    </a:lnTo>
                    <a:lnTo>
                      <a:pt x="0" y="14"/>
                    </a:lnTo>
                    <a:lnTo>
                      <a:pt x="9" y="0"/>
                    </a:lnTo>
                    <a:lnTo>
                      <a:pt x="21" y="14"/>
                    </a:lnTo>
                    <a:lnTo>
                      <a:pt x="55" y="14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3" name="Freeform 215"/>
              <p:cNvSpPr>
                <a:spLocks/>
              </p:cNvSpPr>
              <p:nvPr/>
            </p:nvSpPr>
            <p:spPr bwMode="auto">
              <a:xfrm>
                <a:off x="4614868" y="2125676"/>
                <a:ext cx="174625" cy="125413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110" y="14"/>
                  </a:cxn>
                  <a:cxn ang="0">
                    <a:pos x="97" y="25"/>
                  </a:cxn>
                  <a:cxn ang="0">
                    <a:pos x="88" y="35"/>
                  </a:cxn>
                  <a:cxn ang="0">
                    <a:pos x="97" y="64"/>
                  </a:cxn>
                  <a:cxn ang="0">
                    <a:pos x="63" y="64"/>
                  </a:cxn>
                  <a:cxn ang="0">
                    <a:pos x="55" y="79"/>
                  </a:cxn>
                  <a:cxn ang="0">
                    <a:pos x="33" y="64"/>
                  </a:cxn>
                  <a:cxn ang="0">
                    <a:pos x="9" y="79"/>
                  </a:cxn>
                  <a:cxn ang="0">
                    <a:pos x="0" y="50"/>
                  </a:cxn>
                  <a:cxn ang="0">
                    <a:pos x="0" y="35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1" y="14"/>
                  </a:cxn>
                  <a:cxn ang="0">
                    <a:pos x="55" y="14"/>
                  </a:cxn>
                  <a:cxn ang="0">
                    <a:pos x="76" y="0"/>
                  </a:cxn>
                </a:cxnLst>
                <a:rect l="0" t="0" r="r" b="b"/>
                <a:pathLst>
                  <a:path w="110" h="79">
                    <a:moveTo>
                      <a:pt x="76" y="0"/>
                    </a:moveTo>
                    <a:lnTo>
                      <a:pt x="110" y="14"/>
                    </a:lnTo>
                    <a:lnTo>
                      <a:pt x="97" y="25"/>
                    </a:lnTo>
                    <a:lnTo>
                      <a:pt x="88" y="35"/>
                    </a:lnTo>
                    <a:lnTo>
                      <a:pt x="97" y="64"/>
                    </a:lnTo>
                    <a:lnTo>
                      <a:pt x="63" y="64"/>
                    </a:lnTo>
                    <a:lnTo>
                      <a:pt x="55" y="79"/>
                    </a:lnTo>
                    <a:lnTo>
                      <a:pt x="33" y="64"/>
                    </a:lnTo>
                    <a:lnTo>
                      <a:pt x="9" y="79"/>
                    </a:lnTo>
                    <a:lnTo>
                      <a:pt x="0" y="50"/>
                    </a:lnTo>
                    <a:lnTo>
                      <a:pt x="0" y="35"/>
                    </a:lnTo>
                    <a:lnTo>
                      <a:pt x="0" y="14"/>
                    </a:lnTo>
                    <a:lnTo>
                      <a:pt x="9" y="0"/>
                    </a:lnTo>
                    <a:lnTo>
                      <a:pt x="21" y="14"/>
                    </a:lnTo>
                    <a:lnTo>
                      <a:pt x="55" y="14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4" name="Freeform 216"/>
              <p:cNvSpPr>
                <a:spLocks/>
              </p:cNvSpPr>
              <p:nvPr/>
            </p:nvSpPr>
            <p:spPr bwMode="auto">
              <a:xfrm>
                <a:off x="4559305" y="2232039"/>
                <a:ext cx="155575" cy="165101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98" y="24"/>
                  </a:cxn>
                  <a:cxn ang="0">
                    <a:pos x="89" y="24"/>
                  </a:cxn>
                  <a:cxn ang="0">
                    <a:pos x="67" y="14"/>
                  </a:cxn>
                  <a:cxn ang="0">
                    <a:pos x="55" y="24"/>
                  </a:cxn>
                  <a:cxn ang="0">
                    <a:pos x="55" y="39"/>
                  </a:cxn>
                  <a:cxn ang="0">
                    <a:pos x="42" y="24"/>
                  </a:cxn>
                  <a:cxn ang="0">
                    <a:pos x="42" y="39"/>
                  </a:cxn>
                  <a:cxn ang="0">
                    <a:pos x="55" y="60"/>
                  </a:cxn>
                  <a:cxn ang="0">
                    <a:pos x="77" y="89"/>
                  </a:cxn>
                  <a:cxn ang="0">
                    <a:pos x="67" y="89"/>
                  </a:cxn>
                  <a:cxn ang="0">
                    <a:pos x="67" y="104"/>
                  </a:cxn>
                  <a:cxn ang="0">
                    <a:pos x="42" y="75"/>
                  </a:cxn>
                  <a:cxn ang="0">
                    <a:pos x="21" y="75"/>
                  </a:cxn>
                  <a:cxn ang="0">
                    <a:pos x="0" y="50"/>
                  </a:cxn>
                  <a:cxn ang="0">
                    <a:pos x="12" y="24"/>
                  </a:cxn>
                  <a:cxn ang="0">
                    <a:pos x="42" y="14"/>
                  </a:cxn>
                  <a:cxn ang="0">
                    <a:pos x="67" y="0"/>
                  </a:cxn>
                  <a:cxn ang="0">
                    <a:pos x="89" y="14"/>
                  </a:cxn>
                  <a:cxn ang="0">
                    <a:pos x="98" y="0"/>
                  </a:cxn>
                </a:cxnLst>
                <a:rect l="0" t="0" r="r" b="b"/>
                <a:pathLst>
                  <a:path w="98" h="104">
                    <a:moveTo>
                      <a:pt x="98" y="0"/>
                    </a:moveTo>
                    <a:lnTo>
                      <a:pt x="98" y="24"/>
                    </a:lnTo>
                    <a:lnTo>
                      <a:pt x="89" y="24"/>
                    </a:lnTo>
                    <a:lnTo>
                      <a:pt x="67" y="14"/>
                    </a:lnTo>
                    <a:lnTo>
                      <a:pt x="55" y="24"/>
                    </a:lnTo>
                    <a:lnTo>
                      <a:pt x="55" y="39"/>
                    </a:lnTo>
                    <a:lnTo>
                      <a:pt x="42" y="24"/>
                    </a:lnTo>
                    <a:lnTo>
                      <a:pt x="42" y="39"/>
                    </a:lnTo>
                    <a:lnTo>
                      <a:pt x="55" y="60"/>
                    </a:lnTo>
                    <a:lnTo>
                      <a:pt x="77" y="89"/>
                    </a:lnTo>
                    <a:lnTo>
                      <a:pt x="67" y="89"/>
                    </a:lnTo>
                    <a:lnTo>
                      <a:pt x="67" y="104"/>
                    </a:lnTo>
                    <a:lnTo>
                      <a:pt x="42" y="75"/>
                    </a:lnTo>
                    <a:lnTo>
                      <a:pt x="21" y="75"/>
                    </a:lnTo>
                    <a:lnTo>
                      <a:pt x="0" y="50"/>
                    </a:lnTo>
                    <a:lnTo>
                      <a:pt x="12" y="24"/>
                    </a:lnTo>
                    <a:lnTo>
                      <a:pt x="42" y="14"/>
                    </a:lnTo>
                    <a:lnTo>
                      <a:pt x="67" y="0"/>
                    </a:lnTo>
                    <a:lnTo>
                      <a:pt x="89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5" name="Freeform 217"/>
              <p:cNvSpPr>
                <a:spLocks/>
              </p:cNvSpPr>
              <p:nvPr/>
            </p:nvSpPr>
            <p:spPr bwMode="auto">
              <a:xfrm>
                <a:off x="4559305" y="2232039"/>
                <a:ext cx="155575" cy="165101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98" y="24"/>
                  </a:cxn>
                  <a:cxn ang="0">
                    <a:pos x="89" y="24"/>
                  </a:cxn>
                  <a:cxn ang="0">
                    <a:pos x="67" y="14"/>
                  </a:cxn>
                  <a:cxn ang="0">
                    <a:pos x="55" y="24"/>
                  </a:cxn>
                  <a:cxn ang="0">
                    <a:pos x="55" y="39"/>
                  </a:cxn>
                  <a:cxn ang="0">
                    <a:pos x="42" y="24"/>
                  </a:cxn>
                  <a:cxn ang="0">
                    <a:pos x="42" y="39"/>
                  </a:cxn>
                  <a:cxn ang="0">
                    <a:pos x="55" y="60"/>
                  </a:cxn>
                  <a:cxn ang="0">
                    <a:pos x="77" y="89"/>
                  </a:cxn>
                  <a:cxn ang="0">
                    <a:pos x="67" y="89"/>
                  </a:cxn>
                  <a:cxn ang="0">
                    <a:pos x="67" y="104"/>
                  </a:cxn>
                  <a:cxn ang="0">
                    <a:pos x="42" y="75"/>
                  </a:cxn>
                  <a:cxn ang="0">
                    <a:pos x="21" y="75"/>
                  </a:cxn>
                  <a:cxn ang="0">
                    <a:pos x="0" y="50"/>
                  </a:cxn>
                  <a:cxn ang="0">
                    <a:pos x="12" y="24"/>
                  </a:cxn>
                  <a:cxn ang="0">
                    <a:pos x="42" y="14"/>
                  </a:cxn>
                  <a:cxn ang="0">
                    <a:pos x="67" y="0"/>
                  </a:cxn>
                  <a:cxn ang="0">
                    <a:pos x="89" y="14"/>
                  </a:cxn>
                  <a:cxn ang="0">
                    <a:pos x="98" y="0"/>
                  </a:cxn>
                </a:cxnLst>
                <a:rect l="0" t="0" r="r" b="b"/>
                <a:pathLst>
                  <a:path w="98" h="104">
                    <a:moveTo>
                      <a:pt x="98" y="0"/>
                    </a:moveTo>
                    <a:lnTo>
                      <a:pt x="98" y="24"/>
                    </a:lnTo>
                    <a:lnTo>
                      <a:pt x="89" y="24"/>
                    </a:lnTo>
                    <a:lnTo>
                      <a:pt x="67" y="14"/>
                    </a:lnTo>
                    <a:lnTo>
                      <a:pt x="55" y="24"/>
                    </a:lnTo>
                    <a:lnTo>
                      <a:pt x="55" y="39"/>
                    </a:lnTo>
                    <a:lnTo>
                      <a:pt x="42" y="24"/>
                    </a:lnTo>
                    <a:lnTo>
                      <a:pt x="42" y="39"/>
                    </a:lnTo>
                    <a:lnTo>
                      <a:pt x="55" y="60"/>
                    </a:lnTo>
                    <a:lnTo>
                      <a:pt x="77" y="89"/>
                    </a:lnTo>
                    <a:lnTo>
                      <a:pt x="67" y="89"/>
                    </a:lnTo>
                    <a:lnTo>
                      <a:pt x="67" y="104"/>
                    </a:lnTo>
                    <a:lnTo>
                      <a:pt x="42" y="75"/>
                    </a:lnTo>
                    <a:lnTo>
                      <a:pt x="21" y="75"/>
                    </a:lnTo>
                    <a:lnTo>
                      <a:pt x="0" y="50"/>
                    </a:lnTo>
                    <a:lnTo>
                      <a:pt x="12" y="24"/>
                    </a:lnTo>
                    <a:lnTo>
                      <a:pt x="42" y="14"/>
                    </a:lnTo>
                    <a:lnTo>
                      <a:pt x="67" y="0"/>
                    </a:lnTo>
                    <a:lnTo>
                      <a:pt x="89" y="14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6" name="Freeform 218"/>
              <p:cNvSpPr>
                <a:spLocks/>
              </p:cNvSpPr>
              <p:nvPr/>
            </p:nvSpPr>
            <p:spPr bwMode="auto">
              <a:xfrm>
                <a:off x="4545018" y="1981213"/>
                <a:ext cx="258763" cy="168276"/>
              </a:xfrm>
              <a:custGeom>
                <a:avLst/>
                <a:gdLst/>
                <a:ahLst/>
                <a:cxnLst>
                  <a:cxn ang="0">
                    <a:pos x="141" y="62"/>
                  </a:cxn>
                  <a:cxn ang="0">
                    <a:pos x="131" y="25"/>
                  </a:cxn>
                  <a:cxn ang="0">
                    <a:pos x="106" y="0"/>
                  </a:cxn>
                  <a:cxn ang="0">
                    <a:pos x="76" y="14"/>
                  </a:cxn>
                  <a:cxn ang="0">
                    <a:pos x="42" y="0"/>
                  </a:cxn>
                  <a:cxn ang="0">
                    <a:pos x="31" y="14"/>
                  </a:cxn>
                  <a:cxn ang="0">
                    <a:pos x="21" y="40"/>
                  </a:cxn>
                  <a:cxn ang="0">
                    <a:pos x="9" y="50"/>
                  </a:cxn>
                  <a:cxn ang="0">
                    <a:pos x="0" y="50"/>
                  </a:cxn>
                  <a:cxn ang="0">
                    <a:pos x="31" y="81"/>
                  </a:cxn>
                  <a:cxn ang="0">
                    <a:pos x="42" y="81"/>
                  </a:cxn>
                  <a:cxn ang="0">
                    <a:pos x="51" y="91"/>
                  </a:cxn>
                  <a:cxn ang="0">
                    <a:pos x="64" y="106"/>
                  </a:cxn>
                  <a:cxn ang="0">
                    <a:pos x="98" y="106"/>
                  </a:cxn>
                  <a:cxn ang="0">
                    <a:pos x="119" y="91"/>
                  </a:cxn>
                  <a:cxn ang="0">
                    <a:pos x="153" y="106"/>
                  </a:cxn>
                  <a:cxn ang="0">
                    <a:pos x="141" y="91"/>
                  </a:cxn>
                  <a:cxn ang="0">
                    <a:pos x="163" y="81"/>
                  </a:cxn>
                  <a:cxn ang="0">
                    <a:pos x="163" y="62"/>
                  </a:cxn>
                  <a:cxn ang="0">
                    <a:pos x="141" y="62"/>
                  </a:cxn>
                </a:cxnLst>
                <a:rect l="0" t="0" r="r" b="b"/>
                <a:pathLst>
                  <a:path w="163" h="106">
                    <a:moveTo>
                      <a:pt x="141" y="62"/>
                    </a:moveTo>
                    <a:lnTo>
                      <a:pt x="131" y="25"/>
                    </a:lnTo>
                    <a:lnTo>
                      <a:pt x="106" y="0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31" y="14"/>
                    </a:lnTo>
                    <a:lnTo>
                      <a:pt x="21" y="40"/>
                    </a:lnTo>
                    <a:lnTo>
                      <a:pt x="9" y="50"/>
                    </a:lnTo>
                    <a:lnTo>
                      <a:pt x="0" y="50"/>
                    </a:lnTo>
                    <a:lnTo>
                      <a:pt x="31" y="81"/>
                    </a:lnTo>
                    <a:lnTo>
                      <a:pt x="42" y="81"/>
                    </a:lnTo>
                    <a:lnTo>
                      <a:pt x="51" y="91"/>
                    </a:lnTo>
                    <a:lnTo>
                      <a:pt x="64" y="106"/>
                    </a:lnTo>
                    <a:lnTo>
                      <a:pt x="98" y="106"/>
                    </a:lnTo>
                    <a:lnTo>
                      <a:pt x="119" y="91"/>
                    </a:lnTo>
                    <a:lnTo>
                      <a:pt x="153" y="106"/>
                    </a:lnTo>
                    <a:lnTo>
                      <a:pt x="141" y="91"/>
                    </a:lnTo>
                    <a:lnTo>
                      <a:pt x="163" y="81"/>
                    </a:lnTo>
                    <a:lnTo>
                      <a:pt x="163" y="62"/>
                    </a:lnTo>
                    <a:lnTo>
                      <a:pt x="141" y="6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7" name="Freeform 219"/>
              <p:cNvSpPr>
                <a:spLocks/>
              </p:cNvSpPr>
              <p:nvPr/>
            </p:nvSpPr>
            <p:spPr bwMode="auto">
              <a:xfrm>
                <a:off x="4545018" y="1981213"/>
                <a:ext cx="258763" cy="168276"/>
              </a:xfrm>
              <a:custGeom>
                <a:avLst/>
                <a:gdLst/>
                <a:ahLst/>
                <a:cxnLst>
                  <a:cxn ang="0">
                    <a:pos x="141" y="62"/>
                  </a:cxn>
                  <a:cxn ang="0">
                    <a:pos x="131" y="25"/>
                  </a:cxn>
                  <a:cxn ang="0">
                    <a:pos x="106" y="0"/>
                  </a:cxn>
                  <a:cxn ang="0">
                    <a:pos x="76" y="14"/>
                  </a:cxn>
                  <a:cxn ang="0">
                    <a:pos x="42" y="0"/>
                  </a:cxn>
                  <a:cxn ang="0">
                    <a:pos x="31" y="14"/>
                  </a:cxn>
                  <a:cxn ang="0">
                    <a:pos x="21" y="40"/>
                  </a:cxn>
                  <a:cxn ang="0">
                    <a:pos x="9" y="50"/>
                  </a:cxn>
                  <a:cxn ang="0">
                    <a:pos x="0" y="50"/>
                  </a:cxn>
                  <a:cxn ang="0">
                    <a:pos x="31" y="81"/>
                  </a:cxn>
                  <a:cxn ang="0">
                    <a:pos x="42" y="81"/>
                  </a:cxn>
                  <a:cxn ang="0">
                    <a:pos x="51" y="91"/>
                  </a:cxn>
                  <a:cxn ang="0">
                    <a:pos x="64" y="106"/>
                  </a:cxn>
                  <a:cxn ang="0">
                    <a:pos x="98" y="106"/>
                  </a:cxn>
                  <a:cxn ang="0">
                    <a:pos x="119" y="91"/>
                  </a:cxn>
                  <a:cxn ang="0">
                    <a:pos x="153" y="106"/>
                  </a:cxn>
                  <a:cxn ang="0">
                    <a:pos x="141" y="91"/>
                  </a:cxn>
                  <a:cxn ang="0">
                    <a:pos x="163" y="81"/>
                  </a:cxn>
                  <a:cxn ang="0">
                    <a:pos x="163" y="62"/>
                  </a:cxn>
                  <a:cxn ang="0">
                    <a:pos x="141" y="62"/>
                  </a:cxn>
                </a:cxnLst>
                <a:rect l="0" t="0" r="r" b="b"/>
                <a:pathLst>
                  <a:path w="163" h="106">
                    <a:moveTo>
                      <a:pt x="141" y="62"/>
                    </a:moveTo>
                    <a:lnTo>
                      <a:pt x="131" y="25"/>
                    </a:lnTo>
                    <a:lnTo>
                      <a:pt x="106" y="0"/>
                    </a:lnTo>
                    <a:lnTo>
                      <a:pt x="76" y="14"/>
                    </a:lnTo>
                    <a:lnTo>
                      <a:pt x="42" y="0"/>
                    </a:lnTo>
                    <a:lnTo>
                      <a:pt x="31" y="14"/>
                    </a:lnTo>
                    <a:lnTo>
                      <a:pt x="21" y="40"/>
                    </a:lnTo>
                    <a:lnTo>
                      <a:pt x="9" y="50"/>
                    </a:lnTo>
                    <a:lnTo>
                      <a:pt x="0" y="50"/>
                    </a:lnTo>
                    <a:lnTo>
                      <a:pt x="31" y="81"/>
                    </a:lnTo>
                    <a:lnTo>
                      <a:pt x="42" y="81"/>
                    </a:lnTo>
                    <a:lnTo>
                      <a:pt x="51" y="91"/>
                    </a:lnTo>
                    <a:lnTo>
                      <a:pt x="64" y="106"/>
                    </a:lnTo>
                    <a:lnTo>
                      <a:pt x="98" y="106"/>
                    </a:lnTo>
                    <a:lnTo>
                      <a:pt x="119" y="91"/>
                    </a:lnTo>
                    <a:lnTo>
                      <a:pt x="153" y="106"/>
                    </a:lnTo>
                    <a:lnTo>
                      <a:pt x="141" y="91"/>
                    </a:lnTo>
                    <a:lnTo>
                      <a:pt x="163" y="81"/>
                    </a:lnTo>
                    <a:lnTo>
                      <a:pt x="163" y="62"/>
                    </a:lnTo>
                    <a:lnTo>
                      <a:pt x="141" y="62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8" name="Freeform 220"/>
              <p:cNvSpPr>
                <a:spLocks/>
              </p:cNvSpPr>
              <p:nvPr/>
            </p:nvSpPr>
            <p:spPr bwMode="auto">
              <a:xfrm>
                <a:off x="4386267" y="2022488"/>
                <a:ext cx="71438" cy="57150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9" y="24"/>
                  </a:cxn>
                  <a:cxn ang="0">
                    <a:pos x="20" y="36"/>
                  </a:cxn>
                  <a:cxn ang="0">
                    <a:pos x="20" y="24"/>
                  </a:cxn>
                  <a:cxn ang="0">
                    <a:pos x="45" y="14"/>
                  </a:cxn>
                  <a:cxn ang="0">
                    <a:pos x="32" y="0"/>
                  </a:cxn>
                  <a:cxn ang="0">
                    <a:pos x="0" y="14"/>
                  </a:cxn>
                  <a:cxn ang="0">
                    <a:pos x="0" y="24"/>
                  </a:cxn>
                  <a:cxn ang="0">
                    <a:pos x="0" y="36"/>
                  </a:cxn>
                </a:cxnLst>
                <a:rect l="0" t="0" r="r" b="b"/>
                <a:pathLst>
                  <a:path w="45" h="36">
                    <a:moveTo>
                      <a:pt x="0" y="36"/>
                    </a:moveTo>
                    <a:lnTo>
                      <a:pt x="9" y="24"/>
                    </a:lnTo>
                    <a:lnTo>
                      <a:pt x="20" y="36"/>
                    </a:lnTo>
                    <a:lnTo>
                      <a:pt x="20" y="24"/>
                    </a:lnTo>
                    <a:lnTo>
                      <a:pt x="45" y="14"/>
                    </a:lnTo>
                    <a:lnTo>
                      <a:pt x="32" y="0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9" name="Freeform 221"/>
              <p:cNvSpPr>
                <a:spLocks/>
              </p:cNvSpPr>
              <p:nvPr/>
            </p:nvSpPr>
            <p:spPr bwMode="auto">
              <a:xfrm>
                <a:off x="4386267" y="2022488"/>
                <a:ext cx="71438" cy="57150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9" y="24"/>
                  </a:cxn>
                  <a:cxn ang="0">
                    <a:pos x="20" y="36"/>
                  </a:cxn>
                  <a:cxn ang="0">
                    <a:pos x="20" y="24"/>
                  </a:cxn>
                  <a:cxn ang="0">
                    <a:pos x="45" y="14"/>
                  </a:cxn>
                  <a:cxn ang="0">
                    <a:pos x="32" y="0"/>
                  </a:cxn>
                  <a:cxn ang="0">
                    <a:pos x="0" y="14"/>
                  </a:cxn>
                  <a:cxn ang="0">
                    <a:pos x="0" y="24"/>
                  </a:cxn>
                  <a:cxn ang="0">
                    <a:pos x="0" y="36"/>
                  </a:cxn>
                </a:cxnLst>
                <a:rect l="0" t="0" r="r" b="b"/>
                <a:pathLst>
                  <a:path w="45" h="36">
                    <a:moveTo>
                      <a:pt x="0" y="36"/>
                    </a:moveTo>
                    <a:lnTo>
                      <a:pt x="9" y="24"/>
                    </a:lnTo>
                    <a:lnTo>
                      <a:pt x="20" y="36"/>
                    </a:lnTo>
                    <a:lnTo>
                      <a:pt x="20" y="24"/>
                    </a:lnTo>
                    <a:lnTo>
                      <a:pt x="45" y="14"/>
                    </a:lnTo>
                    <a:lnTo>
                      <a:pt x="32" y="0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0" name="Freeform 222"/>
              <p:cNvSpPr>
                <a:spLocks/>
              </p:cNvSpPr>
              <p:nvPr/>
            </p:nvSpPr>
            <p:spPr bwMode="auto">
              <a:xfrm>
                <a:off x="4386267" y="2046301"/>
                <a:ext cx="134938" cy="136526"/>
              </a:xfrm>
              <a:custGeom>
                <a:avLst/>
                <a:gdLst/>
                <a:ahLst/>
                <a:cxnLst>
                  <a:cxn ang="0">
                    <a:pos x="76" y="11"/>
                  </a:cxn>
                  <a:cxn ang="0">
                    <a:pos x="85" y="21"/>
                  </a:cxn>
                  <a:cxn ang="0">
                    <a:pos x="85" y="39"/>
                  </a:cxn>
                  <a:cxn ang="0">
                    <a:pos x="76" y="39"/>
                  </a:cxn>
                  <a:cxn ang="0">
                    <a:pos x="45" y="21"/>
                  </a:cxn>
                  <a:cxn ang="0">
                    <a:pos x="33" y="39"/>
                  </a:cxn>
                  <a:cxn ang="0">
                    <a:pos x="45" y="50"/>
                  </a:cxn>
                  <a:cxn ang="0">
                    <a:pos x="76" y="86"/>
                  </a:cxn>
                  <a:cxn ang="0">
                    <a:pos x="20" y="64"/>
                  </a:cxn>
                  <a:cxn ang="0">
                    <a:pos x="20" y="39"/>
                  </a:cxn>
                  <a:cxn ang="0">
                    <a:pos x="9" y="21"/>
                  </a:cxn>
                  <a:cxn ang="0">
                    <a:pos x="0" y="39"/>
                  </a:cxn>
                  <a:cxn ang="0">
                    <a:pos x="0" y="21"/>
                  </a:cxn>
                  <a:cxn ang="0">
                    <a:pos x="9" y="11"/>
                  </a:cxn>
                  <a:cxn ang="0">
                    <a:pos x="20" y="21"/>
                  </a:cxn>
                  <a:cxn ang="0">
                    <a:pos x="20" y="11"/>
                  </a:cxn>
                  <a:cxn ang="0">
                    <a:pos x="45" y="0"/>
                  </a:cxn>
                  <a:cxn ang="0">
                    <a:pos x="64" y="11"/>
                  </a:cxn>
                  <a:cxn ang="0">
                    <a:pos x="76" y="11"/>
                  </a:cxn>
                </a:cxnLst>
                <a:rect l="0" t="0" r="r" b="b"/>
                <a:pathLst>
                  <a:path w="85" h="86">
                    <a:moveTo>
                      <a:pt x="76" y="11"/>
                    </a:moveTo>
                    <a:lnTo>
                      <a:pt x="85" y="21"/>
                    </a:lnTo>
                    <a:lnTo>
                      <a:pt x="85" y="39"/>
                    </a:lnTo>
                    <a:lnTo>
                      <a:pt x="76" y="39"/>
                    </a:lnTo>
                    <a:lnTo>
                      <a:pt x="45" y="21"/>
                    </a:lnTo>
                    <a:lnTo>
                      <a:pt x="33" y="39"/>
                    </a:lnTo>
                    <a:lnTo>
                      <a:pt x="45" y="50"/>
                    </a:lnTo>
                    <a:lnTo>
                      <a:pt x="76" y="86"/>
                    </a:lnTo>
                    <a:lnTo>
                      <a:pt x="20" y="64"/>
                    </a:lnTo>
                    <a:lnTo>
                      <a:pt x="20" y="39"/>
                    </a:lnTo>
                    <a:lnTo>
                      <a:pt x="9" y="21"/>
                    </a:lnTo>
                    <a:lnTo>
                      <a:pt x="0" y="39"/>
                    </a:lnTo>
                    <a:lnTo>
                      <a:pt x="0" y="21"/>
                    </a:lnTo>
                    <a:lnTo>
                      <a:pt x="9" y="11"/>
                    </a:lnTo>
                    <a:lnTo>
                      <a:pt x="20" y="21"/>
                    </a:lnTo>
                    <a:lnTo>
                      <a:pt x="20" y="11"/>
                    </a:lnTo>
                    <a:lnTo>
                      <a:pt x="45" y="0"/>
                    </a:lnTo>
                    <a:lnTo>
                      <a:pt x="64" y="11"/>
                    </a:lnTo>
                    <a:lnTo>
                      <a:pt x="76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1" name="Freeform 223"/>
              <p:cNvSpPr>
                <a:spLocks/>
              </p:cNvSpPr>
              <p:nvPr/>
            </p:nvSpPr>
            <p:spPr bwMode="auto">
              <a:xfrm>
                <a:off x="4386267" y="2046301"/>
                <a:ext cx="134938" cy="136526"/>
              </a:xfrm>
              <a:custGeom>
                <a:avLst/>
                <a:gdLst/>
                <a:ahLst/>
                <a:cxnLst>
                  <a:cxn ang="0">
                    <a:pos x="76" y="11"/>
                  </a:cxn>
                  <a:cxn ang="0">
                    <a:pos x="85" y="21"/>
                  </a:cxn>
                  <a:cxn ang="0">
                    <a:pos x="85" y="39"/>
                  </a:cxn>
                  <a:cxn ang="0">
                    <a:pos x="76" y="39"/>
                  </a:cxn>
                  <a:cxn ang="0">
                    <a:pos x="45" y="21"/>
                  </a:cxn>
                  <a:cxn ang="0">
                    <a:pos x="33" y="39"/>
                  </a:cxn>
                  <a:cxn ang="0">
                    <a:pos x="45" y="50"/>
                  </a:cxn>
                  <a:cxn ang="0">
                    <a:pos x="76" y="86"/>
                  </a:cxn>
                  <a:cxn ang="0">
                    <a:pos x="20" y="64"/>
                  </a:cxn>
                  <a:cxn ang="0">
                    <a:pos x="20" y="39"/>
                  </a:cxn>
                  <a:cxn ang="0">
                    <a:pos x="9" y="21"/>
                  </a:cxn>
                  <a:cxn ang="0">
                    <a:pos x="0" y="39"/>
                  </a:cxn>
                  <a:cxn ang="0">
                    <a:pos x="0" y="21"/>
                  </a:cxn>
                  <a:cxn ang="0">
                    <a:pos x="9" y="11"/>
                  </a:cxn>
                  <a:cxn ang="0">
                    <a:pos x="20" y="21"/>
                  </a:cxn>
                  <a:cxn ang="0">
                    <a:pos x="20" y="11"/>
                  </a:cxn>
                  <a:cxn ang="0">
                    <a:pos x="45" y="0"/>
                  </a:cxn>
                  <a:cxn ang="0">
                    <a:pos x="64" y="11"/>
                  </a:cxn>
                  <a:cxn ang="0">
                    <a:pos x="76" y="11"/>
                  </a:cxn>
                </a:cxnLst>
                <a:rect l="0" t="0" r="r" b="b"/>
                <a:pathLst>
                  <a:path w="85" h="86">
                    <a:moveTo>
                      <a:pt x="76" y="11"/>
                    </a:moveTo>
                    <a:lnTo>
                      <a:pt x="85" y="21"/>
                    </a:lnTo>
                    <a:lnTo>
                      <a:pt x="85" y="39"/>
                    </a:lnTo>
                    <a:lnTo>
                      <a:pt x="76" y="39"/>
                    </a:lnTo>
                    <a:lnTo>
                      <a:pt x="45" y="21"/>
                    </a:lnTo>
                    <a:lnTo>
                      <a:pt x="33" y="39"/>
                    </a:lnTo>
                    <a:lnTo>
                      <a:pt x="45" y="50"/>
                    </a:lnTo>
                    <a:lnTo>
                      <a:pt x="76" y="86"/>
                    </a:lnTo>
                    <a:lnTo>
                      <a:pt x="20" y="64"/>
                    </a:lnTo>
                    <a:lnTo>
                      <a:pt x="20" y="39"/>
                    </a:lnTo>
                    <a:lnTo>
                      <a:pt x="9" y="21"/>
                    </a:lnTo>
                    <a:lnTo>
                      <a:pt x="0" y="39"/>
                    </a:lnTo>
                    <a:lnTo>
                      <a:pt x="0" y="21"/>
                    </a:lnTo>
                    <a:lnTo>
                      <a:pt x="9" y="11"/>
                    </a:lnTo>
                    <a:lnTo>
                      <a:pt x="20" y="21"/>
                    </a:lnTo>
                    <a:lnTo>
                      <a:pt x="20" y="11"/>
                    </a:lnTo>
                    <a:lnTo>
                      <a:pt x="45" y="0"/>
                    </a:lnTo>
                    <a:lnTo>
                      <a:pt x="64" y="11"/>
                    </a:lnTo>
                    <a:lnTo>
                      <a:pt x="76" y="1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2" name="Freeform 224"/>
              <p:cNvSpPr>
                <a:spLocks/>
              </p:cNvSpPr>
              <p:nvPr/>
            </p:nvSpPr>
            <p:spPr bwMode="auto">
              <a:xfrm>
                <a:off x="4438655" y="2081226"/>
                <a:ext cx="106363" cy="101601"/>
              </a:xfrm>
              <a:custGeom>
                <a:avLst/>
                <a:gdLst/>
                <a:ahLst/>
                <a:cxnLst>
                  <a:cxn ang="0">
                    <a:pos x="51" y="18"/>
                  </a:cxn>
                  <a:cxn ang="0">
                    <a:pos x="43" y="18"/>
                  </a:cxn>
                  <a:cxn ang="0">
                    <a:pos x="12" y="0"/>
                  </a:cxn>
                  <a:cxn ang="0">
                    <a:pos x="0" y="18"/>
                  </a:cxn>
                  <a:cxn ang="0">
                    <a:pos x="12" y="28"/>
                  </a:cxn>
                  <a:cxn ang="0">
                    <a:pos x="43" y="64"/>
                  </a:cxn>
                  <a:cxn ang="0">
                    <a:pos x="43" y="53"/>
                  </a:cxn>
                  <a:cxn ang="0">
                    <a:pos x="51" y="42"/>
                  </a:cxn>
                  <a:cxn ang="0">
                    <a:pos x="67" y="42"/>
                  </a:cxn>
                  <a:cxn ang="0">
                    <a:pos x="51" y="28"/>
                  </a:cxn>
                  <a:cxn ang="0">
                    <a:pos x="51" y="18"/>
                  </a:cxn>
                </a:cxnLst>
                <a:rect l="0" t="0" r="r" b="b"/>
                <a:pathLst>
                  <a:path w="67" h="64">
                    <a:moveTo>
                      <a:pt x="51" y="18"/>
                    </a:moveTo>
                    <a:lnTo>
                      <a:pt x="43" y="18"/>
                    </a:lnTo>
                    <a:lnTo>
                      <a:pt x="12" y="0"/>
                    </a:lnTo>
                    <a:lnTo>
                      <a:pt x="0" y="18"/>
                    </a:lnTo>
                    <a:lnTo>
                      <a:pt x="12" y="28"/>
                    </a:lnTo>
                    <a:lnTo>
                      <a:pt x="43" y="64"/>
                    </a:lnTo>
                    <a:lnTo>
                      <a:pt x="43" y="53"/>
                    </a:lnTo>
                    <a:lnTo>
                      <a:pt x="51" y="42"/>
                    </a:lnTo>
                    <a:lnTo>
                      <a:pt x="67" y="42"/>
                    </a:lnTo>
                    <a:lnTo>
                      <a:pt x="51" y="28"/>
                    </a:lnTo>
                    <a:lnTo>
                      <a:pt x="51" y="1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3" name="Freeform 225"/>
              <p:cNvSpPr>
                <a:spLocks/>
              </p:cNvSpPr>
              <p:nvPr/>
            </p:nvSpPr>
            <p:spPr bwMode="auto">
              <a:xfrm>
                <a:off x="4438655" y="2081226"/>
                <a:ext cx="106363" cy="101601"/>
              </a:xfrm>
              <a:custGeom>
                <a:avLst/>
                <a:gdLst/>
                <a:ahLst/>
                <a:cxnLst>
                  <a:cxn ang="0">
                    <a:pos x="51" y="18"/>
                  </a:cxn>
                  <a:cxn ang="0">
                    <a:pos x="43" y="18"/>
                  </a:cxn>
                  <a:cxn ang="0">
                    <a:pos x="12" y="0"/>
                  </a:cxn>
                  <a:cxn ang="0">
                    <a:pos x="0" y="18"/>
                  </a:cxn>
                  <a:cxn ang="0">
                    <a:pos x="12" y="28"/>
                  </a:cxn>
                  <a:cxn ang="0">
                    <a:pos x="43" y="64"/>
                  </a:cxn>
                  <a:cxn ang="0">
                    <a:pos x="43" y="53"/>
                  </a:cxn>
                  <a:cxn ang="0">
                    <a:pos x="51" y="42"/>
                  </a:cxn>
                  <a:cxn ang="0">
                    <a:pos x="67" y="42"/>
                  </a:cxn>
                  <a:cxn ang="0">
                    <a:pos x="51" y="28"/>
                  </a:cxn>
                  <a:cxn ang="0">
                    <a:pos x="51" y="18"/>
                  </a:cxn>
                </a:cxnLst>
                <a:rect l="0" t="0" r="r" b="b"/>
                <a:pathLst>
                  <a:path w="67" h="64">
                    <a:moveTo>
                      <a:pt x="51" y="18"/>
                    </a:moveTo>
                    <a:lnTo>
                      <a:pt x="43" y="18"/>
                    </a:lnTo>
                    <a:lnTo>
                      <a:pt x="12" y="0"/>
                    </a:lnTo>
                    <a:lnTo>
                      <a:pt x="0" y="18"/>
                    </a:lnTo>
                    <a:lnTo>
                      <a:pt x="12" y="28"/>
                    </a:lnTo>
                    <a:lnTo>
                      <a:pt x="43" y="64"/>
                    </a:lnTo>
                    <a:lnTo>
                      <a:pt x="43" y="53"/>
                    </a:lnTo>
                    <a:lnTo>
                      <a:pt x="51" y="42"/>
                    </a:lnTo>
                    <a:lnTo>
                      <a:pt x="67" y="42"/>
                    </a:lnTo>
                    <a:lnTo>
                      <a:pt x="51" y="28"/>
                    </a:lnTo>
                    <a:lnTo>
                      <a:pt x="51" y="1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4" name="Freeform 226"/>
              <p:cNvSpPr>
                <a:spLocks/>
              </p:cNvSpPr>
              <p:nvPr/>
            </p:nvSpPr>
            <p:spPr bwMode="auto">
              <a:xfrm>
                <a:off x="4506917" y="2149489"/>
                <a:ext cx="52388" cy="825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33" y="21"/>
                  </a:cxn>
                  <a:cxn ang="0">
                    <a:pos x="24" y="21"/>
                  </a:cxn>
                  <a:cxn ang="0">
                    <a:pos x="24" y="52"/>
                  </a:cxn>
                  <a:cxn ang="0">
                    <a:pos x="0" y="21"/>
                  </a:cxn>
                </a:cxnLst>
                <a:rect l="0" t="0" r="r" b="b"/>
                <a:pathLst>
                  <a:path w="33" h="52">
                    <a:moveTo>
                      <a:pt x="0" y="21"/>
                    </a:moveTo>
                    <a:lnTo>
                      <a:pt x="0" y="11"/>
                    </a:lnTo>
                    <a:lnTo>
                      <a:pt x="9" y="0"/>
                    </a:lnTo>
                    <a:lnTo>
                      <a:pt x="33" y="21"/>
                    </a:lnTo>
                    <a:lnTo>
                      <a:pt x="24" y="21"/>
                    </a:lnTo>
                    <a:lnTo>
                      <a:pt x="24" y="52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5" name="Freeform 227"/>
              <p:cNvSpPr>
                <a:spLocks/>
              </p:cNvSpPr>
              <p:nvPr/>
            </p:nvSpPr>
            <p:spPr bwMode="auto">
              <a:xfrm>
                <a:off x="4506917" y="2149489"/>
                <a:ext cx="52388" cy="82551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33" y="21"/>
                  </a:cxn>
                  <a:cxn ang="0">
                    <a:pos x="24" y="21"/>
                  </a:cxn>
                  <a:cxn ang="0">
                    <a:pos x="24" y="52"/>
                  </a:cxn>
                  <a:cxn ang="0">
                    <a:pos x="0" y="21"/>
                  </a:cxn>
                </a:cxnLst>
                <a:rect l="0" t="0" r="r" b="b"/>
                <a:pathLst>
                  <a:path w="33" h="52">
                    <a:moveTo>
                      <a:pt x="0" y="21"/>
                    </a:moveTo>
                    <a:lnTo>
                      <a:pt x="0" y="11"/>
                    </a:lnTo>
                    <a:lnTo>
                      <a:pt x="9" y="0"/>
                    </a:lnTo>
                    <a:lnTo>
                      <a:pt x="33" y="21"/>
                    </a:lnTo>
                    <a:lnTo>
                      <a:pt x="24" y="21"/>
                    </a:lnTo>
                    <a:lnTo>
                      <a:pt x="24" y="52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6" name="Freeform 228"/>
              <p:cNvSpPr>
                <a:spLocks/>
              </p:cNvSpPr>
              <p:nvPr/>
            </p:nvSpPr>
            <p:spPr bwMode="auto">
              <a:xfrm>
                <a:off x="4506917" y="2065351"/>
                <a:ext cx="120650" cy="166689"/>
              </a:xfrm>
              <a:custGeom>
                <a:avLst/>
                <a:gdLst/>
                <a:ahLst/>
                <a:cxnLst>
                  <a:cxn ang="0">
                    <a:pos x="33" y="105"/>
                  </a:cxn>
                  <a:cxn ang="0">
                    <a:pos x="55" y="89"/>
                  </a:cxn>
                  <a:cxn ang="0">
                    <a:pos x="66" y="89"/>
                  </a:cxn>
                  <a:cxn ang="0">
                    <a:pos x="66" y="75"/>
                  </a:cxn>
                  <a:cxn ang="0">
                    <a:pos x="66" y="53"/>
                  </a:cxn>
                  <a:cxn ang="0">
                    <a:pos x="76" y="39"/>
                  </a:cxn>
                  <a:cxn ang="0">
                    <a:pos x="66" y="28"/>
                  </a:cxn>
                  <a:cxn ang="0">
                    <a:pos x="55" y="28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9" y="28"/>
                  </a:cxn>
                  <a:cxn ang="0">
                    <a:pos x="9" y="39"/>
                  </a:cxn>
                  <a:cxn ang="0">
                    <a:pos x="24" y="53"/>
                  </a:cxn>
                  <a:cxn ang="0">
                    <a:pos x="9" y="53"/>
                  </a:cxn>
                  <a:cxn ang="0">
                    <a:pos x="33" y="75"/>
                  </a:cxn>
                  <a:cxn ang="0">
                    <a:pos x="24" y="75"/>
                  </a:cxn>
                  <a:cxn ang="0">
                    <a:pos x="33" y="75"/>
                  </a:cxn>
                  <a:cxn ang="0">
                    <a:pos x="33" y="105"/>
                  </a:cxn>
                </a:cxnLst>
                <a:rect l="0" t="0" r="r" b="b"/>
                <a:pathLst>
                  <a:path w="76" h="105">
                    <a:moveTo>
                      <a:pt x="33" y="105"/>
                    </a:moveTo>
                    <a:lnTo>
                      <a:pt x="55" y="89"/>
                    </a:lnTo>
                    <a:lnTo>
                      <a:pt x="66" y="89"/>
                    </a:lnTo>
                    <a:lnTo>
                      <a:pt x="66" y="75"/>
                    </a:lnTo>
                    <a:lnTo>
                      <a:pt x="66" y="53"/>
                    </a:lnTo>
                    <a:lnTo>
                      <a:pt x="76" y="39"/>
                    </a:lnTo>
                    <a:lnTo>
                      <a:pt x="66" y="28"/>
                    </a:lnTo>
                    <a:lnTo>
                      <a:pt x="55" y="28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9" y="10"/>
                    </a:lnTo>
                    <a:lnTo>
                      <a:pt x="9" y="28"/>
                    </a:lnTo>
                    <a:lnTo>
                      <a:pt x="9" y="39"/>
                    </a:lnTo>
                    <a:lnTo>
                      <a:pt x="24" y="53"/>
                    </a:lnTo>
                    <a:lnTo>
                      <a:pt x="9" y="53"/>
                    </a:lnTo>
                    <a:lnTo>
                      <a:pt x="33" y="75"/>
                    </a:lnTo>
                    <a:lnTo>
                      <a:pt x="24" y="75"/>
                    </a:lnTo>
                    <a:lnTo>
                      <a:pt x="33" y="75"/>
                    </a:lnTo>
                    <a:lnTo>
                      <a:pt x="33" y="10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7" name="Freeform 229"/>
              <p:cNvSpPr>
                <a:spLocks/>
              </p:cNvSpPr>
              <p:nvPr/>
            </p:nvSpPr>
            <p:spPr bwMode="auto">
              <a:xfrm>
                <a:off x="4506917" y="2065351"/>
                <a:ext cx="120650" cy="166689"/>
              </a:xfrm>
              <a:custGeom>
                <a:avLst/>
                <a:gdLst/>
                <a:ahLst/>
                <a:cxnLst>
                  <a:cxn ang="0">
                    <a:pos x="33" y="105"/>
                  </a:cxn>
                  <a:cxn ang="0">
                    <a:pos x="55" y="89"/>
                  </a:cxn>
                  <a:cxn ang="0">
                    <a:pos x="66" y="89"/>
                  </a:cxn>
                  <a:cxn ang="0">
                    <a:pos x="66" y="75"/>
                  </a:cxn>
                  <a:cxn ang="0">
                    <a:pos x="66" y="53"/>
                  </a:cxn>
                  <a:cxn ang="0">
                    <a:pos x="76" y="39"/>
                  </a:cxn>
                  <a:cxn ang="0">
                    <a:pos x="66" y="28"/>
                  </a:cxn>
                  <a:cxn ang="0">
                    <a:pos x="55" y="28"/>
                  </a:cxn>
                  <a:cxn ang="0">
                    <a:pos x="24" y="0"/>
                  </a:cxn>
                  <a:cxn ang="0">
                    <a:pos x="0" y="0"/>
                  </a:cxn>
                  <a:cxn ang="0">
                    <a:pos x="9" y="10"/>
                  </a:cxn>
                  <a:cxn ang="0">
                    <a:pos x="9" y="28"/>
                  </a:cxn>
                  <a:cxn ang="0">
                    <a:pos x="9" y="39"/>
                  </a:cxn>
                  <a:cxn ang="0">
                    <a:pos x="24" y="53"/>
                  </a:cxn>
                  <a:cxn ang="0">
                    <a:pos x="9" y="53"/>
                  </a:cxn>
                  <a:cxn ang="0">
                    <a:pos x="33" y="75"/>
                  </a:cxn>
                  <a:cxn ang="0">
                    <a:pos x="24" y="75"/>
                  </a:cxn>
                  <a:cxn ang="0">
                    <a:pos x="33" y="75"/>
                  </a:cxn>
                  <a:cxn ang="0">
                    <a:pos x="33" y="105"/>
                  </a:cxn>
                </a:cxnLst>
                <a:rect l="0" t="0" r="r" b="b"/>
                <a:pathLst>
                  <a:path w="76" h="105">
                    <a:moveTo>
                      <a:pt x="33" y="105"/>
                    </a:moveTo>
                    <a:lnTo>
                      <a:pt x="55" y="89"/>
                    </a:lnTo>
                    <a:lnTo>
                      <a:pt x="66" y="89"/>
                    </a:lnTo>
                    <a:lnTo>
                      <a:pt x="66" y="75"/>
                    </a:lnTo>
                    <a:lnTo>
                      <a:pt x="66" y="53"/>
                    </a:lnTo>
                    <a:lnTo>
                      <a:pt x="76" y="39"/>
                    </a:lnTo>
                    <a:lnTo>
                      <a:pt x="66" y="28"/>
                    </a:lnTo>
                    <a:lnTo>
                      <a:pt x="55" y="28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9" y="10"/>
                    </a:lnTo>
                    <a:lnTo>
                      <a:pt x="9" y="28"/>
                    </a:lnTo>
                    <a:lnTo>
                      <a:pt x="9" y="39"/>
                    </a:lnTo>
                    <a:lnTo>
                      <a:pt x="24" y="53"/>
                    </a:lnTo>
                    <a:lnTo>
                      <a:pt x="9" y="53"/>
                    </a:lnTo>
                    <a:lnTo>
                      <a:pt x="33" y="75"/>
                    </a:lnTo>
                    <a:lnTo>
                      <a:pt x="24" y="75"/>
                    </a:lnTo>
                    <a:lnTo>
                      <a:pt x="33" y="75"/>
                    </a:lnTo>
                    <a:lnTo>
                      <a:pt x="33" y="105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8" name="Freeform 230"/>
              <p:cNvSpPr>
                <a:spLocks/>
              </p:cNvSpPr>
              <p:nvPr/>
            </p:nvSpPr>
            <p:spPr bwMode="auto">
              <a:xfrm>
                <a:off x="4559305" y="2206639"/>
                <a:ext cx="68263" cy="63500"/>
              </a:xfrm>
              <a:custGeom>
                <a:avLst/>
                <a:gdLst/>
                <a:ahLst/>
                <a:cxnLst>
                  <a:cxn ang="0">
                    <a:pos x="43" y="28"/>
                  </a:cxn>
                  <a:cxn ang="0">
                    <a:pos x="12" y="40"/>
                  </a:cxn>
                  <a:cxn ang="0">
                    <a:pos x="0" y="14"/>
                  </a:cxn>
                  <a:cxn ang="0">
                    <a:pos x="22" y="0"/>
                  </a:cxn>
                  <a:cxn ang="0">
                    <a:pos x="33" y="0"/>
                  </a:cxn>
                  <a:cxn ang="0">
                    <a:pos x="43" y="28"/>
                  </a:cxn>
                </a:cxnLst>
                <a:rect l="0" t="0" r="r" b="b"/>
                <a:pathLst>
                  <a:path w="43" h="40">
                    <a:moveTo>
                      <a:pt x="43" y="28"/>
                    </a:moveTo>
                    <a:lnTo>
                      <a:pt x="12" y="40"/>
                    </a:lnTo>
                    <a:lnTo>
                      <a:pt x="0" y="14"/>
                    </a:lnTo>
                    <a:lnTo>
                      <a:pt x="22" y="0"/>
                    </a:lnTo>
                    <a:lnTo>
                      <a:pt x="33" y="0"/>
                    </a:lnTo>
                    <a:lnTo>
                      <a:pt x="43" y="2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29" name="Freeform 231"/>
              <p:cNvSpPr>
                <a:spLocks/>
              </p:cNvSpPr>
              <p:nvPr/>
            </p:nvSpPr>
            <p:spPr bwMode="auto">
              <a:xfrm>
                <a:off x="4559305" y="2206639"/>
                <a:ext cx="68263" cy="63500"/>
              </a:xfrm>
              <a:custGeom>
                <a:avLst/>
                <a:gdLst/>
                <a:ahLst/>
                <a:cxnLst>
                  <a:cxn ang="0">
                    <a:pos x="43" y="28"/>
                  </a:cxn>
                  <a:cxn ang="0">
                    <a:pos x="12" y="40"/>
                  </a:cxn>
                  <a:cxn ang="0">
                    <a:pos x="0" y="14"/>
                  </a:cxn>
                  <a:cxn ang="0">
                    <a:pos x="22" y="0"/>
                  </a:cxn>
                  <a:cxn ang="0">
                    <a:pos x="33" y="0"/>
                  </a:cxn>
                  <a:cxn ang="0">
                    <a:pos x="43" y="28"/>
                  </a:cxn>
                </a:cxnLst>
                <a:rect l="0" t="0" r="r" b="b"/>
                <a:pathLst>
                  <a:path w="43" h="40">
                    <a:moveTo>
                      <a:pt x="43" y="28"/>
                    </a:moveTo>
                    <a:lnTo>
                      <a:pt x="12" y="40"/>
                    </a:lnTo>
                    <a:lnTo>
                      <a:pt x="0" y="14"/>
                    </a:lnTo>
                    <a:lnTo>
                      <a:pt x="22" y="0"/>
                    </a:lnTo>
                    <a:lnTo>
                      <a:pt x="33" y="0"/>
                    </a:lnTo>
                    <a:lnTo>
                      <a:pt x="43" y="2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0" name="Freeform 232"/>
              <p:cNvSpPr>
                <a:spLocks/>
              </p:cNvSpPr>
              <p:nvPr/>
            </p:nvSpPr>
            <p:spPr bwMode="auto">
              <a:xfrm>
                <a:off x="4386267" y="1741499"/>
                <a:ext cx="261938" cy="193676"/>
              </a:xfrm>
              <a:custGeom>
                <a:avLst/>
                <a:gdLst/>
                <a:ahLst/>
                <a:cxnLst>
                  <a:cxn ang="0">
                    <a:pos x="152" y="75"/>
                  </a:cxn>
                  <a:cxn ang="0">
                    <a:pos x="165" y="100"/>
                  </a:cxn>
                  <a:cxn ang="0">
                    <a:pos x="131" y="122"/>
                  </a:cxn>
                  <a:cxn ang="0">
                    <a:pos x="122" y="122"/>
                  </a:cxn>
                  <a:cxn ang="0">
                    <a:pos x="100" y="122"/>
                  </a:cxn>
                  <a:cxn ang="0">
                    <a:pos x="55" y="100"/>
                  </a:cxn>
                  <a:cxn ang="0">
                    <a:pos x="45" y="100"/>
                  </a:cxn>
                  <a:cxn ang="0">
                    <a:pos x="33" y="86"/>
                  </a:cxn>
                  <a:cxn ang="0">
                    <a:pos x="9" y="86"/>
                  </a:cxn>
                  <a:cxn ang="0">
                    <a:pos x="0" y="21"/>
                  </a:cxn>
                  <a:cxn ang="0">
                    <a:pos x="64" y="0"/>
                  </a:cxn>
                  <a:cxn ang="0">
                    <a:pos x="76" y="11"/>
                  </a:cxn>
                  <a:cxn ang="0">
                    <a:pos x="85" y="0"/>
                  </a:cxn>
                  <a:cxn ang="0">
                    <a:pos x="131" y="11"/>
                  </a:cxn>
                  <a:cxn ang="0">
                    <a:pos x="143" y="11"/>
                  </a:cxn>
                  <a:cxn ang="0">
                    <a:pos x="152" y="35"/>
                  </a:cxn>
                  <a:cxn ang="0">
                    <a:pos x="143" y="64"/>
                  </a:cxn>
                  <a:cxn ang="0">
                    <a:pos x="152" y="75"/>
                  </a:cxn>
                </a:cxnLst>
                <a:rect l="0" t="0" r="r" b="b"/>
                <a:pathLst>
                  <a:path w="165" h="122">
                    <a:moveTo>
                      <a:pt x="152" y="75"/>
                    </a:moveTo>
                    <a:lnTo>
                      <a:pt x="165" y="100"/>
                    </a:lnTo>
                    <a:lnTo>
                      <a:pt x="131" y="122"/>
                    </a:lnTo>
                    <a:lnTo>
                      <a:pt x="122" y="122"/>
                    </a:lnTo>
                    <a:lnTo>
                      <a:pt x="100" y="122"/>
                    </a:lnTo>
                    <a:lnTo>
                      <a:pt x="55" y="100"/>
                    </a:lnTo>
                    <a:lnTo>
                      <a:pt x="45" y="100"/>
                    </a:lnTo>
                    <a:lnTo>
                      <a:pt x="33" y="86"/>
                    </a:lnTo>
                    <a:lnTo>
                      <a:pt x="9" y="86"/>
                    </a:lnTo>
                    <a:lnTo>
                      <a:pt x="0" y="21"/>
                    </a:lnTo>
                    <a:lnTo>
                      <a:pt x="64" y="0"/>
                    </a:lnTo>
                    <a:lnTo>
                      <a:pt x="76" y="11"/>
                    </a:lnTo>
                    <a:lnTo>
                      <a:pt x="85" y="0"/>
                    </a:lnTo>
                    <a:lnTo>
                      <a:pt x="131" y="11"/>
                    </a:lnTo>
                    <a:lnTo>
                      <a:pt x="143" y="11"/>
                    </a:lnTo>
                    <a:lnTo>
                      <a:pt x="152" y="35"/>
                    </a:lnTo>
                    <a:lnTo>
                      <a:pt x="143" y="64"/>
                    </a:lnTo>
                    <a:lnTo>
                      <a:pt x="152" y="7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1" name="Freeform 233"/>
              <p:cNvSpPr>
                <a:spLocks/>
              </p:cNvSpPr>
              <p:nvPr/>
            </p:nvSpPr>
            <p:spPr bwMode="auto">
              <a:xfrm>
                <a:off x="4386267" y="1741499"/>
                <a:ext cx="261938" cy="193676"/>
              </a:xfrm>
              <a:custGeom>
                <a:avLst/>
                <a:gdLst/>
                <a:ahLst/>
                <a:cxnLst>
                  <a:cxn ang="0">
                    <a:pos x="152" y="75"/>
                  </a:cxn>
                  <a:cxn ang="0">
                    <a:pos x="165" y="100"/>
                  </a:cxn>
                  <a:cxn ang="0">
                    <a:pos x="131" y="122"/>
                  </a:cxn>
                  <a:cxn ang="0">
                    <a:pos x="122" y="122"/>
                  </a:cxn>
                  <a:cxn ang="0">
                    <a:pos x="100" y="122"/>
                  </a:cxn>
                  <a:cxn ang="0">
                    <a:pos x="55" y="100"/>
                  </a:cxn>
                  <a:cxn ang="0">
                    <a:pos x="45" y="100"/>
                  </a:cxn>
                  <a:cxn ang="0">
                    <a:pos x="33" y="86"/>
                  </a:cxn>
                  <a:cxn ang="0">
                    <a:pos x="9" y="86"/>
                  </a:cxn>
                  <a:cxn ang="0">
                    <a:pos x="0" y="21"/>
                  </a:cxn>
                  <a:cxn ang="0">
                    <a:pos x="64" y="0"/>
                  </a:cxn>
                  <a:cxn ang="0">
                    <a:pos x="76" y="11"/>
                  </a:cxn>
                  <a:cxn ang="0">
                    <a:pos x="85" y="0"/>
                  </a:cxn>
                  <a:cxn ang="0">
                    <a:pos x="131" y="11"/>
                  </a:cxn>
                  <a:cxn ang="0">
                    <a:pos x="143" y="11"/>
                  </a:cxn>
                  <a:cxn ang="0">
                    <a:pos x="152" y="35"/>
                  </a:cxn>
                  <a:cxn ang="0">
                    <a:pos x="143" y="64"/>
                  </a:cxn>
                  <a:cxn ang="0">
                    <a:pos x="152" y="75"/>
                  </a:cxn>
                </a:cxnLst>
                <a:rect l="0" t="0" r="r" b="b"/>
                <a:pathLst>
                  <a:path w="165" h="122">
                    <a:moveTo>
                      <a:pt x="152" y="75"/>
                    </a:moveTo>
                    <a:lnTo>
                      <a:pt x="165" y="100"/>
                    </a:lnTo>
                    <a:lnTo>
                      <a:pt x="131" y="122"/>
                    </a:lnTo>
                    <a:lnTo>
                      <a:pt x="122" y="122"/>
                    </a:lnTo>
                    <a:lnTo>
                      <a:pt x="100" y="122"/>
                    </a:lnTo>
                    <a:lnTo>
                      <a:pt x="55" y="100"/>
                    </a:lnTo>
                    <a:lnTo>
                      <a:pt x="45" y="100"/>
                    </a:lnTo>
                    <a:lnTo>
                      <a:pt x="33" y="86"/>
                    </a:lnTo>
                    <a:lnTo>
                      <a:pt x="9" y="86"/>
                    </a:lnTo>
                    <a:lnTo>
                      <a:pt x="0" y="21"/>
                    </a:lnTo>
                    <a:lnTo>
                      <a:pt x="64" y="0"/>
                    </a:lnTo>
                    <a:lnTo>
                      <a:pt x="76" y="11"/>
                    </a:lnTo>
                    <a:lnTo>
                      <a:pt x="85" y="0"/>
                    </a:lnTo>
                    <a:lnTo>
                      <a:pt x="131" y="11"/>
                    </a:lnTo>
                    <a:lnTo>
                      <a:pt x="143" y="11"/>
                    </a:lnTo>
                    <a:lnTo>
                      <a:pt x="152" y="35"/>
                    </a:lnTo>
                    <a:lnTo>
                      <a:pt x="143" y="64"/>
                    </a:lnTo>
                    <a:lnTo>
                      <a:pt x="152" y="75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2" name="Freeform 234"/>
              <p:cNvSpPr>
                <a:spLocks/>
              </p:cNvSpPr>
              <p:nvPr/>
            </p:nvSpPr>
            <p:spPr bwMode="auto">
              <a:xfrm>
                <a:off x="4192592" y="1741499"/>
                <a:ext cx="207963" cy="265114"/>
              </a:xfrm>
              <a:custGeom>
                <a:avLst/>
                <a:gdLst/>
                <a:ahLst/>
                <a:cxnLst>
                  <a:cxn ang="0">
                    <a:pos x="78" y="11"/>
                  </a:cxn>
                  <a:cxn ang="0">
                    <a:pos x="78" y="21"/>
                  </a:cxn>
                  <a:cxn ang="0">
                    <a:pos x="109" y="0"/>
                  </a:cxn>
                  <a:cxn ang="0">
                    <a:pos x="121" y="11"/>
                  </a:cxn>
                  <a:cxn ang="0">
                    <a:pos x="109" y="11"/>
                  </a:cxn>
                  <a:cxn ang="0">
                    <a:pos x="121" y="21"/>
                  </a:cxn>
                  <a:cxn ang="0">
                    <a:pos x="131" y="86"/>
                  </a:cxn>
                  <a:cxn ang="0">
                    <a:pos x="131" y="76"/>
                  </a:cxn>
                  <a:cxn ang="0">
                    <a:pos x="90" y="101"/>
                  </a:cxn>
                  <a:cxn ang="0">
                    <a:pos x="100" y="112"/>
                  </a:cxn>
                  <a:cxn ang="0">
                    <a:pos x="121" y="141"/>
                  </a:cxn>
                  <a:cxn ang="0">
                    <a:pos x="100" y="151"/>
                  </a:cxn>
                  <a:cxn ang="0">
                    <a:pos x="109" y="167"/>
                  </a:cxn>
                  <a:cxn ang="0">
                    <a:pos x="54" y="167"/>
                  </a:cxn>
                  <a:cxn ang="0">
                    <a:pos x="23" y="167"/>
                  </a:cxn>
                  <a:cxn ang="0">
                    <a:pos x="23" y="141"/>
                  </a:cxn>
                  <a:cxn ang="0">
                    <a:pos x="0" y="112"/>
                  </a:cxn>
                  <a:cxn ang="0">
                    <a:pos x="0" y="101"/>
                  </a:cxn>
                  <a:cxn ang="0">
                    <a:pos x="0" y="86"/>
                  </a:cxn>
                  <a:cxn ang="0">
                    <a:pos x="0" y="64"/>
                  </a:cxn>
                  <a:cxn ang="0">
                    <a:pos x="14" y="47"/>
                  </a:cxn>
                  <a:cxn ang="0">
                    <a:pos x="23" y="21"/>
                  </a:cxn>
                  <a:cxn ang="0">
                    <a:pos x="33" y="21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78" y="11"/>
                  </a:cxn>
                </a:cxnLst>
                <a:rect l="0" t="0" r="r" b="b"/>
                <a:pathLst>
                  <a:path w="131" h="167">
                    <a:moveTo>
                      <a:pt x="78" y="11"/>
                    </a:moveTo>
                    <a:lnTo>
                      <a:pt x="78" y="21"/>
                    </a:lnTo>
                    <a:lnTo>
                      <a:pt x="109" y="0"/>
                    </a:lnTo>
                    <a:lnTo>
                      <a:pt x="121" y="11"/>
                    </a:lnTo>
                    <a:lnTo>
                      <a:pt x="109" y="11"/>
                    </a:lnTo>
                    <a:lnTo>
                      <a:pt x="121" y="21"/>
                    </a:lnTo>
                    <a:lnTo>
                      <a:pt x="131" y="86"/>
                    </a:lnTo>
                    <a:lnTo>
                      <a:pt x="131" y="76"/>
                    </a:lnTo>
                    <a:lnTo>
                      <a:pt x="90" y="101"/>
                    </a:lnTo>
                    <a:lnTo>
                      <a:pt x="100" y="112"/>
                    </a:lnTo>
                    <a:lnTo>
                      <a:pt x="121" y="141"/>
                    </a:lnTo>
                    <a:lnTo>
                      <a:pt x="100" y="151"/>
                    </a:lnTo>
                    <a:lnTo>
                      <a:pt x="109" y="167"/>
                    </a:lnTo>
                    <a:lnTo>
                      <a:pt x="54" y="167"/>
                    </a:lnTo>
                    <a:lnTo>
                      <a:pt x="23" y="167"/>
                    </a:lnTo>
                    <a:lnTo>
                      <a:pt x="23" y="141"/>
                    </a:lnTo>
                    <a:lnTo>
                      <a:pt x="0" y="112"/>
                    </a:lnTo>
                    <a:lnTo>
                      <a:pt x="0" y="101"/>
                    </a:lnTo>
                    <a:lnTo>
                      <a:pt x="0" y="86"/>
                    </a:lnTo>
                    <a:lnTo>
                      <a:pt x="0" y="64"/>
                    </a:lnTo>
                    <a:lnTo>
                      <a:pt x="14" y="47"/>
                    </a:lnTo>
                    <a:lnTo>
                      <a:pt x="23" y="21"/>
                    </a:lnTo>
                    <a:lnTo>
                      <a:pt x="33" y="21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78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3" name="Freeform 235"/>
              <p:cNvSpPr>
                <a:spLocks/>
              </p:cNvSpPr>
              <p:nvPr/>
            </p:nvSpPr>
            <p:spPr bwMode="auto">
              <a:xfrm>
                <a:off x="4192592" y="1741499"/>
                <a:ext cx="207963" cy="265114"/>
              </a:xfrm>
              <a:custGeom>
                <a:avLst/>
                <a:gdLst/>
                <a:ahLst/>
                <a:cxnLst>
                  <a:cxn ang="0">
                    <a:pos x="78" y="11"/>
                  </a:cxn>
                  <a:cxn ang="0">
                    <a:pos x="78" y="21"/>
                  </a:cxn>
                  <a:cxn ang="0">
                    <a:pos x="109" y="0"/>
                  </a:cxn>
                  <a:cxn ang="0">
                    <a:pos x="121" y="11"/>
                  </a:cxn>
                  <a:cxn ang="0">
                    <a:pos x="109" y="11"/>
                  </a:cxn>
                  <a:cxn ang="0">
                    <a:pos x="121" y="21"/>
                  </a:cxn>
                  <a:cxn ang="0">
                    <a:pos x="131" y="86"/>
                  </a:cxn>
                  <a:cxn ang="0">
                    <a:pos x="131" y="76"/>
                  </a:cxn>
                  <a:cxn ang="0">
                    <a:pos x="90" y="101"/>
                  </a:cxn>
                  <a:cxn ang="0">
                    <a:pos x="100" y="112"/>
                  </a:cxn>
                  <a:cxn ang="0">
                    <a:pos x="121" y="141"/>
                  </a:cxn>
                  <a:cxn ang="0">
                    <a:pos x="100" y="151"/>
                  </a:cxn>
                  <a:cxn ang="0">
                    <a:pos x="109" y="167"/>
                  </a:cxn>
                  <a:cxn ang="0">
                    <a:pos x="54" y="167"/>
                  </a:cxn>
                  <a:cxn ang="0">
                    <a:pos x="23" y="167"/>
                  </a:cxn>
                  <a:cxn ang="0">
                    <a:pos x="23" y="141"/>
                  </a:cxn>
                  <a:cxn ang="0">
                    <a:pos x="0" y="112"/>
                  </a:cxn>
                  <a:cxn ang="0">
                    <a:pos x="0" y="101"/>
                  </a:cxn>
                  <a:cxn ang="0">
                    <a:pos x="0" y="86"/>
                  </a:cxn>
                  <a:cxn ang="0">
                    <a:pos x="0" y="64"/>
                  </a:cxn>
                  <a:cxn ang="0">
                    <a:pos x="14" y="47"/>
                  </a:cxn>
                  <a:cxn ang="0">
                    <a:pos x="23" y="21"/>
                  </a:cxn>
                  <a:cxn ang="0">
                    <a:pos x="33" y="21"/>
                  </a:cxn>
                  <a:cxn ang="0">
                    <a:pos x="45" y="0"/>
                  </a:cxn>
                  <a:cxn ang="0">
                    <a:pos x="54" y="0"/>
                  </a:cxn>
                  <a:cxn ang="0">
                    <a:pos x="78" y="11"/>
                  </a:cxn>
                </a:cxnLst>
                <a:rect l="0" t="0" r="r" b="b"/>
                <a:pathLst>
                  <a:path w="131" h="167">
                    <a:moveTo>
                      <a:pt x="78" y="11"/>
                    </a:moveTo>
                    <a:lnTo>
                      <a:pt x="78" y="21"/>
                    </a:lnTo>
                    <a:lnTo>
                      <a:pt x="109" y="0"/>
                    </a:lnTo>
                    <a:lnTo>
                      <a:pt x="121" y="11"/>
                    </a:lnTo>
                    <a:lnTo>
                      <a:pt x="109" y="11"/>
                    </a:lnTo>
                    <a:lnTo>
                      <a:pt x="121" y="21"/>
                    </a:lnTo>
                    <a:lnTo>
                      <a:pt x="131" y="86"/>
                    </a:lnTo>
                    <a:lnTo>
                      <a:pt x="131" y="76"/>
                    </a:lnTo>
                    <a:lnTo>
                      <a:pt x="90" y="101"/>
                    </a:lnTo>
                    <a:lnTo>
                      <a:pt x="100" y="112"/>
                    </a:lnTo>
                    <a:lnTo>
                      <a:pt x="121" y="141"/>
                    </a:lnTo>
                    <a:lnTo>
                      <a:pt x="100" y="151"/>
                    </a:lnTo>
                    <a:lnTo>
                      <a:pt x="109" y="167"/>
                    </a:lnTo>
                    <a:lnTo>
                      <a:pt x="54" y="167"/>
                    </a:lnTo>
                    <a:lnTo>
                      <a:pt x="23" y="167"/>
                    </a:lnTo>
                    <a:lnTo>
                      <a:pt x="23" y="141"/>
                    </a:lnTo>
                    <a:lnTo>
                      <a:pt x="0" y="112"/>
                    </a:lnTo>
                    <a:lnTo>
                      <a:pt x="0" y="101"/>
                    </a:lnTo>
                    <a:lnTo>
                      <a:pt x="0" y="86"/>
                    </a:lnTo>
                    <a:lnTo>
                      <a:pt x="0" y="64"/>
                    </a:lnTo>
                    <a:lnTo>
                      <a:pt x="14" y="47"/>
                    </a:lnTo>
                    <a:lnTo>
                      <a:pt x="23" y="21"/>
                    </a:lnTo>
                    <a:lnTo>
                      <a:pt x="33" y="21"/>
                    </a:lnTo>
                    <a:lnTo>
                      <a:pt x="45" y="0"/>
                    </a:lnTo>
                    <a:lnTo>
                      <a:pt x="54" y="0"/>
                    </a:lnTo>
                    <a:lnTo>
                      <a:pt x="78" y="1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4" name="Freeform 236"/>
              <p:cNvSpPr>
                <a:spLocks/>
              </p:cNvSpPr>
              <p:nvPr/>
            </p:nvSpPr>
            <p:spPr bwMode="auto">
              <a:xfrm>
                <a:off x="4108454" y="1862150"/>
                <a:ext cx="84138" cy="5715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10"/>
                  </a:cxn>
                  <a:cxn ang="0">
                    <a:pos x="21" y="36"/>
                  </a:cxn>
                  <a:cxn ang="0">
                    <a:pos x="31" y="24"/>
                  </a:cxn>
                  <a:cxn ang="0">
                    <a:pos x="31" y="36"/>
                  </a:cxn>
                  <a:cxn ang="0">
                    <a:pos x="43" y="36"/>
                  </a:cxn>
                  <a:cxn ang="0">
                    <a:pos x="53" y="24"/>
                  </a:cxn>
                  <a:cxn ang="0">
                    <a:pos x="53" y="10"/>
                  </a:cxn>
                  <a:cxn ang="0">
                    <a:pos x="31" y="0"/>
                  </a:cxn>
                  <a:cxn ang="0">
                    <a:pos x="9" y="0"/>
                  </a:cxn>
                </a:cxnLst>
                <a:rect l="0" t="0" r="r" b="b"/>
                <a:pathLst>
                  <a:path w="53" h="36">
                    <a:moveTo>
                      <a:pt x="9" y="0"/>
                    </a:moveTo>
                    <a:lnTo>
                      <a:pt x="0" y="10"/>
                    </a:lnTo>
                    <a:lnTo>
                      <a:pt x="21" y="36"/>
                    </a:lnTo>
                    <a:lnTo>
                      <a:pt x="31" y="24"/>
                    </a:lnTo>
                    <a:lnTo>
                      <a:pt x="31" y="36"/>
                    </a:lnTo>
                    <a:lnTo>
                      <a:pt x="43" y="36"/>
                    </a:lnTo>
                    <a:lnTo>
                      <a:pt x="53" y="24"/>
                    </a:lnTo>
                    <a:lnTo>
                      <a:pt x="53" y="10"/>
                    </a:lnTo>
                    <a:lnTo>
                      <a:pt x="31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5" name="Freeform 237"/>
              <p:cNvSpPr>
                <a:spLocks/>
              </p:cNvSpPr>
              <p:nvPr/>
            </p:nvSpPr>
            <p:spPr bwMode="auto">
              <a:xfrm>
                <a:off x="4108454" y="1862150"/>
                <a:ext cx="84138" cy="5715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10"/>
                  </a:cxn>
                  <a:cxn ang="0">
                    <a:pos x="21" y="36"/>
                  </a:cxn>
                  <a:cxn ang="0">
                    <a:pos x="31" y="24"/>
                  </a:cxn>
                  <a:cxn ang="0">
                    <a:pos x="31" y="36"/>
                  </a:cxn>
                  <a:cxn ang="0">
                    <a:pos x="43" y="36"/>
                  </a:cxn>
                  <a:cxn ang="0">
                    <a:pos x="53" y="24"/>
                  </a:cxn>
                  <a:cxn ang="0">
                    <a:pos x="53" y="10"/>
                  </a:cxn>
                  <a:cxn ang="0">
                    <a:pos x="31" y="0"/>
                  </a:cxn>
                  <a:cxn ang="0">
                    <a:pos x="9" y="0"/>
                  </a:cxn>
                </a:cxnLst>
                <a:rect l="0" t="0" r="r" b="b"/>
                <a:pathLst>
                  <a:path w="53" h="36">
                    <a:moveTo>
                      <a:pt x="9" y="0"/>
                    </a:moveTo>
                    <a:lnTo>
                      <a:pt x="0" y="10"/>
                    </a:lnTo>
                    <a:lnTo>
                      <a:pt x="21" y="36"/>
                    </a:lnTo>
                    <a:lnTo>
                      <a:pt x="31" y="24"/>
                    </a:lnTo>
                    <a:lnTo>
                      <a:pt x="31" y="36"/>
                    </a:lnTo>
                    <a:lnTo>
                      <a:pt x="43" y="36"/>
                    </a:lnTo>
                    <a:lnTo>
                      <a:pt x="53" y="24"/>
                    </a:lnTo>
                    <a:lnTo>
                      <a:pt x="53" y="10"/>
                    </a:lnTo>
                    <a:lnTo>
                      <a:pt x="31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6" name="Freeform 238"/>
              <p:cNvSpPr>
                <a:spLocks/>
              </p:cNvSpPr>
              <p:nvPr/>
            </p:nvSpPr>
            <p:spPr bwMode="auto">
              <a:xfrm>
                <a:off x="4176717" y="1165233"/>
                <a:ext cx="557213" cy="449265"/>
              </a:xfrm>
              <a:custGeom>
                <a:avLst/>
                <a:gdLst/>
                <a:ahLst/>
                <a:cxnLst>
                  <a:cxn ang="0">
                    <a:pos x="208" y="50"/>
                  </a:cxn>
                  <a:cxn ang="0">
                    <a:pos x="216" y="36"/>
                  </a:cxn>
                  <a:cxn ang="0">
                    <a:pos x="241" y="50"/>
                  </a:cxn>
                  <a:cxn ang="0">
                    <a:pos x="274" y="50"/>
                  </a:cxn>
                  <a:cxn ang="0">
                    <a:pos x="283" y="50"/>
                  </a:cxn>
                  <a:cxn ang="0">
                    <a:pos x="283" y="24"/>
                  </a:cxn>
                  <a:cxn ang="0">
                    <a:pos x="308" y="24"/>
                  </a:cxn>
                  <a:cxn ang="0">
                    <a:pos x="330" y="36"/>
                  </a:cxn>
                  <a:cxn ang="0">
                    <a:pos x="330" y="50"/>
                  </a:cxn>
                  <a:cxn ang="0">
                    <a:pos x="351" y="36"/>
                  </a:cxn>
                  <a:cxn ang="0">
                    <a:pos x="317" y="24"/>
                  </a:cxn>
                  <a:cxn ang="0">
                    <a:pos x="351" y="14"/>
                  </a:cxn>
                  <a:cxn ang="0">
                    <a:pos x="317" y="14"/>
                  </a:cxn>
                  <a:cxn ang="0">
                    <a:pos x="308" y="0"/>
                  </a:cxn>
                  <a:cxn ang="0">
                    <a:pos x="296" y="14"/>
                  </a:cxn>
                  <a:cxn ang="0">
                    <a:pos x="283" y="14"/>
                  </a:cxn>
                  <a:cxn ang="0">
                    <a:pos x="274" y="14"/>
                  </a:cxn>
                  <a:cxn ang="0">
                    <a:pos x="274" y="0"/>
                  </a:cxn>
                  <a:cxn ang="0">
                    <a:pos x="262" y="14"/>
                  </a:cxn>
                  <a:cxn ang="0">
                    <a:pos x="241" y="14"/>
                  </a:cxn>
                  <a:cxn ang="0">
                    <a:pos x="216" y="24"/>
                  </a:cxn>
                  <a:cxn ang="0">
                    <a:pos x="186" y="24"/>
                  </a:cxn>
                  <a:cxn ang="0">
                    <a:pos x="164" y="36"/>
                  </a:cxn>
                  <a:cxn ang="0">
                    <a:pos x="164" y="50"/>
                  </a:cxn>
                  <a:cxn ang="0">
                    <a:pos x="177" y="50"/>
                  </a:cxn>
                  <a:cxn ang="0">
                    <a:pos x="164" y="50"/>
                  </a:cxn>
                  <a:cxn ang="0">
                    <a:pos x="152" y="50"/>
                  </a:cxn>
                  <a:cxn ang="0">
                    <a:pos x="152" y="36"/>
                  </a:cxn>
                  <a:cxn ang="0">
                    <a:pos x="131" y="50"/>
                  </a:cxn>
                  <a:cxn ang="0">
                    <a:pos x="140" y="60"/>
                  </a:cxn>
                  <a:cxn ang="0">
                    <a:pos x="152" y="60"/>
                  </a:cxn>
                  <a:cxn ang="0">
                    <a:pos x="119" y="89"/>
                  </a:cxn>
                  <a:cxn ang="0">
                    <a:pos x="100" y="127"/>
                  </a:cxn>
                  <a:cxn ang="0">
                    <a:pos x="64" y="166"/>
                  </a:cxn>
                  <a:cxn ang="0">
                    <a:pos x="54" y="151"/>
                  </a:cxn>
                  <a:cxn ang="0">
                    <a:pos x="42" y="180"/>
                  </a:cxn>
                  <a:cxn ang="0">
                    <a:pos x="33" y="180"/>
                  </a:cxn>
                  <a:cxn ang="0">
                    <a:pos x="0" y="206"/>
                  </a:cxn>
                  <a:cxn ang="0">
                    <a:pos x="0" y="216"/>
                  </a:cxn>
                  <a:cxn ang="0">
                    <a:pos x="0" y="228"/>
                  </a:cxn>
                  <a:cxn ang="0">
                    <a:pos x="9" y="242"/>
                  </a:cxn>
                  <a:cxn ang="0">
                    <a:pos x="0" y="257"/>
                  </a:cxn>
                  <a:cxn ang="0">
                    <a:pos x="9" y="257"/>
                  </a:cxn>
                  <a:cxn ang="0">
                    <a:pos x="9" y="283"/>
                  </a:cxn>
                  <a:cxn ang="0">
                    <a:pos x="33" y="283"/>
                  </a:cxn>
                  <a:cxn ang="0">
                    <a:pos x="76" y="257"/>
                  </a:cxn>
                  <a:cxn ang="0">
                    <a:pos x="88" y="257"/>
                  </a:cxn>
                  <a:cxn ang="0">
                    <a:pos x="100" y="242"/>
                  </a:cxn>
                  <a:cxn ang="0">
                    <a:pos x="109" y="242"/>
                  </a:cxn>
                  <a:cxn ang="0">
                    <a:pos x="100" y="216"/>
                  </a:cxn>
                  <a:cxn ang="0">
                    <a:pos x="109" y="216"/>
                  </a:cxn>
                  <a:cxn ang="0">
                    <a:pos x="100" y="180"/>
                  </a:cxn>
                  <a:cxn ang="0">
                    <a:pos x="100" y="151"/>
                  </a:cxn>
                  <a:cxn ang="0">
                    <a:pos x="131" y="151"/>
                  </a:cxn>
                  <a:cxn ang="0">
                    <a:pos x="119" y="141"/>
                  </a:cxn>
                  <a:cxn ang="0">
                    <a:pos x="131" y="101"/>
                  </a:cxn>
                  <a:cxn ang="0">
                    <a:pos x="152" y="89"/>
                  </a:cxn>
                  <a:cxn ang="0">
                    <a:pos x="164" y="60"/>
                  </a:cxn>
                  <a:cxn ang="0">
                    <a:pos x="177" y="60"/>
                  </a:cxn>
                  <a:cxn ang="0">
                    <a:pos x="186" y="50"/>
                  </a:cxn>
                  <a:cxn ang="0">
                    <a:pos x="208" y="60"/>
                  </a:cxn>
                  <a:cxn ang="0">
                    <a:pos x="208" y="50"/>
                  </a:cxn>
                </a:cxnLst>
                <a:rect l="0" t="0" r="r" b="b"/>
                <a:pathLst>
                  <a:path w="351" h="283">
                    <a:moveTo>
                      <a:pt x="208" y="50"/>
                    </a:moveTo>
                    <a:lnTo>
                      <a:pt x="216" y="36"/>
                    </a:lnTo>
                    <a:lnTo>
                      <a:pt x="241" y="50"/>
                    </a:lnTo>
                    <a:lnTo>
                      <a:pt x="274" y="50"/>
                    </a:lnTo>
                    <a:lnTo>
                      <a:pt x="283" y="50"/>
                    </a:lnTo>
                    <a:lnTo>
                      <a:pt x="283" y="24"/>
                    </a:lnTo>
                    <a:lnTo>
                      <a:pt x="308" y="24"/>
                    </a:lnTo>
                    <a:lnTo>
                      <a:pt x="330" y="36"/>
                    </a:lnTo>
                    <a:lnTo>
                      <a:pt x="330" y="50"/>
                    </a:lnTo>
                    <a:lnTo>
                      <a:pt x="351" y="36"/>
                    </a:lnTo>
                    <a:lnTo>
                      <a:pt x="317" y="24"/>
                    </a:lnTo>
                    <a:lnTo>
                      <a:pt x="351" y="14"/>
                    </a:lnTo>
                    <a:lnTo>
                      <a:pt x="317" y="14"/>
                    </a:lnTo>
                    <a:lnTo>
                      <a:pt x="308" y="0"/>
                    </a:lnTo>
                    <a:lnTo>
                      <a:pt x="296" y="14"/>
                    </a:lnTo>
                    <a:lnTo>
                      <a:pt x="283" y="14"/>
                    </a:lnTo>
                    <a:lnTo>
                      <a:pt x="274" y="14"/>
                    </a:lnTo>
                    <a:lnTo>
                      <a:pt x="274" y="0"/>
                    </a:lnTo>
                    <a:lnTo>
                      <a:pt x="262" y="14"/>
                    </a:lnTo>
                    <a:lnTo>
                      <a:pt x="241" y="14"/>
                    </a:lnTo>
                    <a:lnTo>
                      <a:pt x="216" y="24"/>
                    </a:lnTo>
                    <a:lnTo>
                      <a:pt x="186" y="24"/>
                    </a:lnTo>
                    <a:lnTo>
                      <a:pt x="164" y="36"/>
                    </a:lnTo>
                    <a:lnTo>
                      <a:pt x="164" y="50"/>
                    </a:lnTo>
                    <a:lnTo>
                      <a:pt x="177" y="50"/>
                    </a:lnTo>
                    <a:lnTo>
                      <a:pt x="164" y="50"/>
                    </a:lnTo>
                    <a:lnTo>
                      <a:pt x="152" y="50"/>
                    </a:lnTo>
                    <a:lnTo>
                      <a:pt x="152" y="36"/>
                    </a:lnTo>
                    <a:lnTo>
                      <a:pt x="131" y="50"/>
                    </a:lnTo>
                    <a:lnTo>
                      <a:pt x="140" y="60"/>
                    </a:lnTo>
                    <a:lnTo>
                      <a:pt x="152" y="60"/>
                    </a:lnTo>
                    <a:lnTo>
                      <a:pt x="119" y="89"/>
                    </a:lnTo>
                    <a:lnTo>
                      <a:pt x="100" y="127"/>
                    </a:lnTo>
                    <a:lnTo>
                      <a:pt x="64" y="166"/>
                    </a:lnTo>
                    <a:lnTo>
                      <a:pt x="54" y="151"/>
                    </a:lnTo>
                    <a:lnTo>
                      <a:pt x="42" y="180"/>
                    </a:lnTo>
                    <a:lnTo>
                      <a:pt x="33" y="180"/>
                    </a:lnTo>
                    <a:lnTo>
                      <a:pt x="0" y="206"/>
                    </a:lnTo>
                    <a:lnTo>
                      <a:pt x="0" y="216"/>
                    </a:lnTo>
                    <a:lnTo>
                      <a:pt x="0" y="228"/>
                    </a:lnTo>
                    <a:lnTo>
                      <a:pt x="9" y="242"/>
                    </a:lnTo>
                    <a:lnTo>
                      <a:pt x="0" y="257"/>
                    </a:lnTo>
                    <a:lnTo>
                      <a:pt x="9" y="257"/>
                    </a:lnTo>
                    <a:lnTo>
                      <a:pt x="9" y="283"/>
                    </a:lnTo>
                    <a:lnTo>
                      <a:pt x="33" y="283"/>
                    </a:lnTo>
                    <a:lnTo>
                      <a:pt x="76" y="257"/>
                    </a:lnTo>
                    <a:lnTo>
                      <a:pt x="88" y="257"/>
                    </a:lnTo>
                    <a:lnTo>
                      <a:pt x="100" y="242"/>
                    </a:lnTo>
                    <a:lnTo>
                      <a:pt x="109" y="242"/>
                    </a:lnTo>
                    <a:lnTo>
                      <a:pt x="100" y="216"/>
                    </a:lnTo>
                    <a:lnTo>
                      <a:pt x="109" y="216"/>
                    </a:lnTo>
                    <a:lnTo>
                      <a:pt x="100" y="180"/>
                    </a:lnTo>
                    <a:lnTo>
                      <a:pt x="100" y="151"/>
                    </a:lnTo>
                    <a:lnTo>
                      <a:pt x="131" y="151"/>
                    </a:lnTo>
                    <a:lnTo>
                      <a:pt x="119" y="141"/>
                    </a:lnTo>
                    <a:lnTo>
                      <a:pt x="131" y="101"/>
                    </a:lnTo>
                    <a:lnTo>
                      <a:pt x="152" y="89"/>
                    </a:lnTo>
                    <a:lnTo>
                      <a:pt x="164" y="60"/>
                    </a:lnTo>
                    <a:lnTo>
                      <a:pt x="177" y="60"/>
                    </a:lnTo>
                    <a:lnTo>
                      <a:pt x="186" y="50"/>
                    </a:lnTo>
                    <a:lnTo>
                      <a:pt x="208" y="60"/>
                    </a:lnTo>
                    <a:lnTo>
                      <a:pt x="208" y="5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7" name="Freeform 239"/>
              <p:cNvSpPr>
                <a:spLocks/>
              </p:cNvSpPr>
              <p:nvPr/>
            </p:nvSpPr>
            <p:spPr bwMode="auto">
              <a:xfrm>
                <a:off x="4176717" y="1165233"/>
                <a:ext cx="557213" cy="449265"/>
              </a:xfrm>
              <a:custGeom>
                <a:avLst/>
                <a:gdLst/>
                <a:ahLst/>
                <a:cxnLst>
                  <a:cxn ang="0">
                    <a:pos x="208" y="50"/>
                  </a:cxn>
                  <a:cxn ang="0">
                    <a:pos x="216" y="36"/>
                  </a:cxn>
                  <a:cxn ang="0">
                    <a:pos x="241" y="50"/>
                  </a:cxn>
                  <a:cxn ang="0">
                    <a:pos x="274" y="50"/>
                  </a:cxn>
                  <a:cxn ang="0">
                    <a:pos x="283" y="50"/>
                  </a:cxn>
                  <a:cxn ang="0">
                    <a:pos x="283" y="24"/>
                  </a:cxn>
                  <a:cxn ang="0">
                    <a:pos x="308" y="24"/>
                  </a:cxn>
                  <a:cxn ang="0">
                    <a:pos x="330" y="36"/>
                  </a:cxn>
                  <a:cxn ang="0">
                    <a:pos x="330" y="50"/>
                  </a:cxn>
                  <a:cxn ang="0">
                    <a:pos x="351" y="36"/>
                  </a:cxn>
                  <a:cxn ang="0">
                    <a:pos x="317" y="24"/>
                  </a:cxn>
                  <a:cxn ang="0">
                    <a:pos x="351" y="14"/>
                  </a:cxn>
                  <a:cxn ang="0">
                    <a:pos x="317" y="14"/>
                  </a:cxn>
                  <a:cxn ang="0">
                    <a:pos x="308" y="0"/>
                  </a:cxn>
                  <a:cxn ang="0">
                    <a:pos x="296" y="14"/>
                  </a:cxn>
                  <a:cxn ang="0">
                    <a:pos x="283" y="14"/>
                  </a:cxn>
                  <a:cxn ang="0">
                    <a:pos x="274" y="14"/>
                  </a:cxn>
                  <a:cxn ang="0">
                    <a:pos x="274" y="0"/>
                  </a:cxn>
                  <a:cxn ang="0">
                    <a:pos x="262" y="14"/>
                  </a:cxn>
                  <a:cxn ang="0">
                    <a:pos x="241" y="14"/>
                  </a:cxn>
                  <a:cxn ang="0">
                    <a:pos x="216" y="24"/>
                  </a:cxn>
                  <a:cxn ang="0">
                    <a:pos x="186" y="24"/>
                  </a:cxn>
                  <a:cxn ang="0">
                    <a:pos x="164" y="36"/>
                  </a:cxn>
                  <a:cxn ang="0">
                    <a:pos x="164" y="50"/>
                  </a:cxn>
                  <a:cxn ang="0">
                    <a:pos x="177" y="50"/>
                  </a:cxn>
                  <a:cxn ang="0">
                    <a:pos x="164" y="50"/>
                  </a:cxn>
                  <a:cxn ang="0">
                    <a:pos x="152" y="50"/>
                  </a:cxn>
                  <a:cxn ang="0">
                    <a:pos x="152" y="36"/>
                  </a:cxn>
                  <a:cxn ang="0">
                    <a:pos x="131" y="50"/>
                  </a:cxn>
                  <a:cxn ang="0">
                    <a:pos x="140" y="60"/>
                  </a:cxn>
                  <a:cxn ang="0">
                    <a:pos x="152" y="60"/>
                  </a:cxn>
                  <a:cxn ang="0">
                    <a:pos x="119" y="89"/>
                  </a:cxn>
                  <a:cxn ang="0">
                    <a:pos x="100" y="127"/>
                  </a:cxn>
                  <a:cxn ang="0">
                    <a:pos x="64" y="166"/>
                  </a:cxn>
                  <a:cxn ang="0">
                    <a:pos x="54" y="151"/>
                  </a:cxn>
                  <a:cxn ang="0">
                    <a:pos x="42" y="180"/>
                  </a:cxn>
                  <a:cxn ang="0">
                    <a:pos x="33" y="180"/>
                  </a:cxn>
                  <a:cxn ang="0">
                    <a:pos x="0" y="206"/>
                  </a:cxn>
                  <a:cxn ang="0">
                    <a:pos x="0" y="216"/>
                  </a:cxn>
                  <a:cxn ang="0">
                    <a:pos x="0" y="228"/>
                  </a:cxn>
                  <a:cxn ang="0">
                    <a:pos x="9" y="242"/>
                  </a:cxn>
                  <a:cxn ang="0">
                    <a:pos x="0" y="257"/>
                  </a:cxn>
                  <a:cxn ang="0">
                    <a:pos x="9" y="257"/>
                  </a:cxn>
                  <a:cxn ang="0">
                    <a:pos x="9" y="283"/>
                  </a:cxn>
                  <a:cxn ang="0">
                    <a:pos x="33" y="283"/>
                  </a:cxn>
                  <a:cxn ang="0">
                    <a:pos x="76" y="257"/>
                  </a:cxn>
                  <a:cxn ang="0">
                    <a:pos x="88" y="257"/>
                  </a:cxn>
                  <a:cxn ang="0">
                    <a:pos x="100" y="242"/>
                  </a:cxn>
                  <a:cxn ang="0">
                    <a:pos x="109" y="242"/>
                  </a:cxn>
                  <a:cxn ang="0">
                    <a:pos x="100" y="216"/>
                  </a:cxn>
                  <a:cxn ang="0">
                    <a:pos x="109" y="216"/>
                  </a:cxn>
                  <a:cxn ang="0">
                    <a:pos x="100" y="180"/>
                  </a:cxn>
                  <a:cxn ang="0">
                    <a:pos x="100" y="151"/>
                  </a:cxn>
                  <a:cxn ang="0">
                    <a:pos x="131" y="151"/>
                  </a:cxn>
                  <a:cxn ang="0">
                    <a:pos x="119" y="141"/>
                  </a:cxn>
                  <a:cxn ang="0">
                    <a:pos x="131" y="101"/>
                  </a:cxn>
                  <a:cxn ang="0">
                    <a:pos x="152" y="89"/>
                  </a:cxn>
                  <a:cxn ang="0">
                    <a:pos x="164" y="60"/>
                  </a:cxn>
                  <a:cxn ang="0">
                    <a:pos x="177" y="60"/>
                  </a:cxn>
                  <a:cxn ang="0">
                    <a:pos x="186" y="50"/>
                  </a:cxn>
                  <a:cxn ang="0">
                    <a:pos x="208" y="60"/>
                  </a:cxn>
                  <a:cxn ang="0">
                    <a:pos x="208" y="50"/>
                  </a:cxn>
                </a:cxnLst>
                <a:rect l="0" t="0" r="r" b="b"/>
                <a:pathLst>
                  <a:path w="351" h="283">
                    <a:moveTo>
                      <a:pt x="208" y="50"/>
                    </a:moveTo>
                    <a:lnTo>
                      <a:pt x="216" y="36"/>
                    </a:lnTo>
                    <a:lnTo>
                      <a:pt x="241" y="50"/>
                    </a:lnTo>
                    <a:lnTo>
                      <a:pt x="274" y="50"/>
                    </a:lnTo>
                    <a:lnTo>
                      <a:pt x="283" y="50"/>
                    </a:lnTo>
                    <a:lnTo>
                      <a:pt x="283" y="24"/>
                    </a:lnTo>
                    <a:lnTo>
                      <a:pt x="308" y="24"/>
                    </a:lnTo>
                    <a:lnTo>
                      <a:pt x="330" y="36"/>
                    </a:lnTo>
                    <a:lnTo>
                      <a:pt x="330" y="50"/>
                    </a:lnTo>
                    <a:lnTo>
                      <a:pt x="351" y="36"/>
                    </a:lnTo>
                    <a:lnTo>
                      <a:pt x="317" y="24"/>
                    </a:lnTo>
                    <a:lnTo>
                      <a:pt x="351" y="14"/>
                    </a:lnTo>
                    <a:lnTo>
                      <a:pt x="317" y="14"/>
                    </a:lnTo>
                    <a:lnTo>
                      <a:pt x="308" y="0"/>
                    </a:lnTo>
                    <a:lnTo>
                      <a:pt x="296" y="14"/>
                    </a:lnTo>
                    <a:lnTo>
                      <a:pt x="283" y="14"/>
                    </a:lnTo>
                    <a:lnTo>
                      <a:pt x="274" y="14"/>
                    </a:lnTo>
                    <a:lnTo>
                      <a:pt x="274" y="0"/>
                    </a:lnTo>
                    <a:lnTo>
                      <a:pt x="262" y="14"/>
                    </a:lnTo>
                    <a:lnTo>
                      <a:pt x="241" y="14"/>
                    </a:lnTo>
                    <a:lnTo>
                      <a:pt x="216" y="24"/>
                    </a:lnTo>
                    <a:lnTo>
                      <a:pt x="186" y="24"/>
                    </a:lnTo>
                    <a:lnTo>
                      <a:pt x="164" y="36"/>
                    </a:lnTo>
                    <a:lnTo>
                      <a:pt x="164" y="50"/>
                    </a:lnTo>
                    <a:lnTo>
                      <a:pt x="177" y="50"/>
                    </a:lnTo>
                    <a:lnTo>
                      <a:pt x="164" y="50"/>
                    </a:lnTo>
                    <a:lnTo>
                      <a:pt x="152" y="50"/>
                    </a:lnTo>
                    <a:lnTo>
                      <a:pt x="152" y="36"/>
                    </a:lnTo>
                    <a:lnTo>
                      <a:pt x="131" y="50"/>
                    </a:lnTo>
                    <a:lnTo>
                      <a:pt x="140" y="60"/>
                    </a:lnTo>
                    <a:lnTo>
                      <a:pt x="152" y="60"/>
                    </a:lnTo>
                    <a:lnTo>
                      <a:pt x="119" y="89"/>
                    </a:lnTo>
                    <a:lnTo>
                      <a:pt x="100" y="127"/>
                    </a:lnTo>
                    <a:lnTo>
                      <a:pt x="64" y="166"/>
                    </a:lnTo>
                    <a:lnTo>
                      <a:pt x="54" y="151"/>
                    </a:lnTo>
                    <a:lnTo>
                      <a:pt x="42" y="180"/>
                    </a:lnTo>
                    <a:lnTo>
                      <a:pt x="33" y="180"/>
                    </a:lnTo>
                    <a:lnTo>
                      <a:pt x="0" y="206"/>
                    </a:lnTo>
                    <a:lnTo>
                      <a:pt x="0" y="216"/>
                    </a:lnTo>
                    <a:lnTo>
                      <a:pt x="0" y="228"/>
                    </a:lnTo>
                    <a:lnTo>
                      <a:pt x="9" y="242"/>
                    </a:lnTo>
                    <a:lnTo>
                      <a:pt x="0" y="257"/>
                    </a:lnTo>
                    <a:lnTo>
                      <a:pt x="9" y="257"/>
                    </a:lnTo>
                    <a:lnTo>
                      <a:pt x="9" y="283"/>
                    </a:lnTo>
                    <a:lnTo>
                      <a:pt x="33" y="283"/>
                    </a:lnTo>
                    <a:lnTo>
                      <a:pt x="76" y="257"/>
                    </a:lnTo>
                    <a:lnTo>
                      <a:pt x="88" y="257"/>
                    </a:lnTo>
                    <a:lnTo>
                      <a:pt x="100" y="242"/>
                    </a:lnTo>
                    <a:lnTo>
                      <a:pt x="109" y="242"/>
                    </a:lnTo>
                    <a:lnTo>
                      <a:pt x="100" y="216"/>
                    </a:lnTo>
                    <a:lnTo>
                      <a:pt x="109" y="216"/>
                    </a:lnTo>
                    <a:lnTo>
                      <a:pt x="100" y="180"/>
                    </a:lnTo>
                    <a:lnTo>
                      <a:pt x="100" y="151"/>
                    </a:lnTo>
                    <a:lnTo>
                      <a:pt x="131" y="151"/>
                    </a:lnTo>
                    <a:lnTo>
                      <a:pt x="119" y="141"/>
                    </a:lnTo>
                    <a:lnTo>
                      <a:pt x="131" y="101"/>
                    </a:lnTo>
                    <a:lnTo>
                      <a:pt x="152" y="89"/>
                    </a:lnTo>
                    <a:lnTo>
                      <a:pt x="164" y="60"/>
                    </a:lnTo>
                    <a:lnTo>
                      <a:pt x="177" y="60"/>
                    </a:lnTo>
                    <a:lnTo>
                      <a:pt x="186" y="50"/>
                    </a:lnTo>
                    <a:lnTo>
                      <a:pt x="208" y="60"/>
                    </a:lnTo>
                    <a:lnTo>
                      <a:pt x="208" y="5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8" name="Freeform 240"/>
              <p:cNvSpPr>
                <a:spLocks/>
              </p:cNvSpPr>
              <p:nvPr/>
            </p:nvSpPr>
            <p:spPr bwMode="auto">
              <a:xfrm>
                <a:off x="4316417" y="1246196"/>
                <a:ext cx="277813" cy="473078"/>
              </a:xfrm>
              <a:custGeom>
                <a:avLst/>
                <a:gdLst/>
                <a:ahLst/>
                <a:cxnLst>
                  <a:cxn ang="0">
                    <a:pos x="12" y="192"/>
                  </a:cxn>
                  <a:cxn ang="0">
                    <a:pos x="0" y="206"/>
                  </a:cxn>
                  <a:cxn ang="0">
                    <a:pos x="21" y="269"/>
                  </a:cxn>
                  <a:cxn ang="0">
                    <a:pos x="31" y="298"/>
                  </a:cxn>
                  <a:cxn ang="0">
                    <a:pos x="43" y="298"/>
                  </a:cxn>
                  <a:cxn ang="0">
                    <a:pos x="52" y="269"/>
                  </a:cxn>
                  <a:cxn ang="0">
                    <a:pos x="76" y="269"/>
                  </a:cxn>
                  <a:cxn ang="0">
                    <a:pos x="89" y="221"/>
                  </a:cxn>
                  <a:cxn ang="0">
                    <a:pos x="107" y="206"/>
                  </a:cxn>
                  <a:cxn ang="0">
                    <a:pos x="98" y="206"/>
                  </a:cxn>
                  <a:cxn ang="0">
                    <a:pos x="107" y="192"/>
                  </a:cxn>
                  <a:cxn ang="0">
                    <a:pos x="89" y="167"/>
                  </a:cxn>
                  <a:cxn ang="0">
                    <a:pos x="89" y="141"/>
                  </a:cxn>
                  <a:cxn ang="0">
                    <a:pos x="143" y="91"/>
                  </a:cxn>
                  <a:cxn ang="0">
                    <a:pos x="153" y="65"/>
                  </a:cxn>
                  <a:cxn ang="0">
                    <a:pos x="175" y="65"/>
                  </a:cxn>
                  <a:cxn ang="0">
                    <a:pos x="165" y="11"/>
                  </a:cxn>
                  <a:cxn ang="0">
                    <a:pos x="120" y="0"/>
                  </a:cxn>
                  <a:cxn ang="0">
                    <a:pos x="120" y="11"/>
                  </a:cxn>
                  <a:cxn ang="0">
                    <a:pos x="98" y="0"/>
                  </a:cxn>
                  <a:cxn ang="0">
                    <a:pos x="89" y="11"/>
                  </a:cxn>
                  <a:cxn ang="0">
                    <a:pos x="76" y="11"/>
                  </a:cxn>
                  <a:cxn ang="0">
                    <a:pos x="64" y="40"/>
                  </a:cxn>
                  <a:cxn ang="0">
                    <a:pos x="43" y="50"/>
                  </a:cxn>
                  <a:cxn ang="0">
                    <a:pos x="31" y="91"/>
                  </a:cxn>
                  <a:cxn ang="0">
                    <a:pos x="43" y="101"/>
                  </a:cxn>
                  <a:cxn ang="0">
                    <a:pos x="12" y="101"/>
                  </a:cxn>
                  <a:cxn ang="0">
                    <a:pos x="12" y="130"/>
                  </a:cxn>
                  <a:cxn ang="0">
                    <a:pos x="21" y="167"/>
                  </a:cxn>
                  <a:cxn ang="0">
                    <a:pos x="12" y="167"/>
                  </a:cxn>
                  <a:cxn ang="0">
                    <a:pos x="21" y="192"/>
                  </a:cxn>
                  <a:cxn ang="0">
                    <a:pos x="12" y="192"/>
                  </a:cxn>
                </a:cxnLst>
                <a:rect l="0" t="0" r="r" b="b"/>
                <a:pathLst>
                  <a:path w="175" h="298">
                    <a:moveTo>
                      <a:pt x="12" y="192"/>
                    </a:moveTo>
                    <a:lnTo>
                      <a:pt x="0" y="206"/>
                    </a:lnTo>
                    <a:lnTo>
                      <a:pt x="21" y="269"/>
                    </a:lnTo>
                    <a:lnTo>
                      <a:pt x="31" y="298"/>
                    </a:lnTo>
                    <a:lnTo>
                      <a:pt x="43" y="298"/>
                    </a:lnTo>
                    <a:lnTo>
                      <a:pt x="52" y="269"/>
                    </a:lnTo>
                    <a:lnTo>
                      <a:pt x="76" y="269"/>
                    </a:lnTo>
                    <a:lnTo>
                      <a:pt x="89" y="221"/>
                    </a:lnTo>
                    <a:lnTo>
                      <a:pt x="107" y="206"/>
                    </a:lnTo>
                    <a:lnTo>
                      <a:pt x="98" y="206"/>
                    </a:lnTo>
                    <a:lnTo>
                      <a:pt x="107" y="192"/>
                    </a:lnTo>
                    <a:lnTo>
                      <a:pt x="89" y="167"/>
                    </a:lnTo>
                    <a:lnTo>
                      <a:pt x="89" y="141"/>
                    </a:lnTo>
                    <a:lnTo>
                      <a:pt x="143" y="91"/>
                    </a:lnTo>
                    <a:lnTo>
                      <a:pt x="153" y="65"/>
                    </a:lnTo>
                    <a:lnTo>
                      <a:pt x="175" y="65"/>
                    </a:lnTo>
                    <a:lnTo>
                      <a:pt x="165" y="11"/>
                    </a:lnTo>
                    <a:lnTo>
                      <a:pt x="120" y="0"/>
                    </a:lnTo>
                    <a:lnTo>
                      <a:pt x="120" y="11"/>
                    </a:lnTo>
                    <a:lnTo>
                      <a:pt x="98" y="0"/>
                    </a:lnTo>
                    <a:lnTo>
                      <a:pt x="89" y="11"/>
                    </a:lnTo>
                    <a:lnTo>
                      <a:pt x="76" y="11"/>
                    </a:lnTo>
                    <a:lnTo>
                      <a:pt x="64" y="40"/>
                    </a:lnTo>
                    <a:lnTo>
                      <a:pt x="43" y="50"/>
                    </a:lnTo>
                    <a:lnTo>
                      <a:pt x="31" y="91"/>
                    </a:lnTo>
                    <a:lnTo>
                      <a:pt x="43" y="101"/>
                    </a:lnTo>
                    <a:lnTo>
                      <a:pt x="12" y="101"/>
                    </a:lnTo>
                    <a:lnTo>
                      <a:pt x="12" y="130"/>
                    </a:lnTo>
                    <a:lnTo>
                      <a:pt x="21" y="167"/>
                    </a:lnTo>
                    <a:lnTo>
                      <a:pt x="12" y="167"/>
                    </a:lnTo>
                    <a:lnTo>
                      <a:pt x="21" y="192"/>
                    </a:lnTo>
                    <a:lnTo>
                      <a:pt x="12" y="19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39" name="Freeform 241"/>
              <p:cNvSpPr>
                <a:spLocks/>
              </p:cNvSpPr>
              <p:nvPr/>
            </p:nvSpPr>
            <p:spPr bwMode="auto">
              <a:xfrm>
                <a:off x="4316417" y="1246196"/>
                <a:ext cx="277813" cy="473078"/>
              </a:xfrm>
              <a:custGeom>
                <a:avLst/>
                <a:gdLst/>
                <a:ahLst/>
                <a:cxnLst>
                  <a:cxn ang="0">
                    <a:pos x="12" y="192"/>
                  </a:cxn>
                  <a:cxn ang="0">
                    <a:pos x="0" y="206"/>
                  </a:cxn>
                  <a:cxn ang="0">
                    <a:pos x="21" y="269"/>
                  </a:cxn>
                  <a:cxn ang="0">
                    <a:pos x="31" y="298"/>
                  </a:cxn>
                  <a:cxn ang="0">
                    <a:pos x="43" y="298"/>
                  </a:cxn>
                  <a:cxn ang="0">
                    <a:pos x="52" y="269"/>
                  </a:cxn>
                  <a:cxn ang="0">
                    <a:pos x="76" y="269"/>
                  </a:cxn>
                  <a:cxn ang="0">
                    <a:pos x="89" y="221"/>
                  </a:cxn>
                  <a:cxn ang="0">
                    <a:pos x="107" y="206"/>
                  </a:cxn>
                  <a:cxn ang="0">
                    <a:pos x="98" y="206"/>
                  </a:cxn>
                  <a:cxn ang="0">
                    <a:pos x="107" y="192"/>
                  </a:cxn>
                  <a:cxn ang="0">
                    <a:pos x="89" y="167"/>
                  </a:cxn>
                  <a:cxn ang="0">
                    <a:pos x="89" y="141"/>
                  </a:cxn>
                  <a:cxn ang="0">
                    <a:pos x="143" y="91"/>
                  </a:cxn>
                  <a:cxn ang="0">
                    <a:pos x="153" y="65"/>
                  </a:cxn>
                  <a:cxn ang="0">
                    <a:pos x="175" y="65"/>
                  </a:cxn>
                  <a:cxn ang="0">
                    <a:pos x="165" y="11"/>
                  </a:cxn>
                  <a:cxn ang="0">
                    <a:pos x="120" y="0"/>
                  </a:cxn>
                  <a:cxn ang="0">
                    <a:pos x="120" y="11"/>
                  </a:cxn>
                  <a:cxn ang="0">
                    <a:pos x="98" y="0"/>
                  </a:cxn>
                  <a:cxn ang="0">
                    <a:pos x="89" y="11"/>
                  </a:cxn>
                  <a:cxn ang="0">
                    <a:pos x="76" y="11"/>
                  </a:cxn>
                  <a:cxn ang="0">
                    <a:pos x="64" y="40"/>
                  </a:cxn>
                  <a:cxn ang="0">
                    <a:pos x="43" y="50"/>
                  </a:cxn>
                  <a:cxn ang="0">
                    <a:pos x="31" y="91"/>
                  </a:cxn>
                  <a:cxn ang="0">
                    <a:pos x="43" y="101"/>
                  </a:cxn>
                  <a:cxn ang="0">
                    <a:pos x="12" y="101"/>
                  </a:cxn>
                  <a:cxn ang="0">
                    <a:pos x="12" y="130"/>
                  </a:cxn>
                  <a:cxn ang="0">
                    <a:pos x="21" y="167"/>
                  </a:cxn>
                  <a:cxn ang="0">
                    <a:pos x="12" y="167"/>
                  </a:cxn>
                  <a:cxn ang="0">
                    <a:pos x="21" y="192"/>
                  </a:cxn>
                  <a:cxn ang="0">
                    <a:pos x="12" y="192"/>
                  </a:cxn>
                </a:cxnLst>
                <a:rect l="0" t="0" r="r" b="b"/>
                <a:pathLst>
                  <a:path w="175" h="298">
                    <a:moveTo>
                      <a:pt x="12" y="192"/>
                    </a:moveTo>
                    <a:lnTo>
                      <a:pt x="0" y="206"/>
                    </a:lnTo>
                    <a:lnTo>
                      <a:pt x="21" y="269"/>
                    </a:lnTo>
                    <a:lnTo>
                      <a:pt x="31" y="298"/>
                    </a:lnTo>
                    <a:lnTo>
                      <a:pt x="43" y="298"/>
                    </a:lnTo>
                    <a:lnTo>
                      <a:pt x="52" y="269"/>
                    </a:lnTo>
                    <a:lnTo>
                      <a:pt x="76" y="269"/>
                    </a:lnTo>
                    <a:lnTo>
                      <a:pt x="89" y="221"/>
                    </a:lnTo>
                    <a:lnTo>
                      <a:pt x="107" y="206"/>
                    </a:lnTo>
                    <a:lnTo>
                      <a:pt x="98" y="206"/>
                    </a:lnTo>
                    <a:lnTo>
                      <a:pt x="107" y="192"/>
                    </a:lnTo>
                    <a:lnTo>
                      <a:pt x="89" y="167"/>
                    </a:lnTo>
                    <a:lnTo>
                      <a:pt x="89" y="141"/>
                    </a:lnTo>
                    <a:lnTo>
                      <a:pt x="143" y="91"/>
                    </a:lnTo>
                    <a:lnTo>
                      <a:pt x="153" y="65"/>
                    </a:lnTo>
                    <a:lnTo>
                      <a:pt x="175" y="65"/>
                    </a:lnTo>
                    <a:lnTo>
                      <a:pt x="165" y="11"/>
                    </a:lnTo>
                    <a:lnTo>
                      <a:pt x="120" y="0"/>
                    </a:lnTo>
                    <a:lnTo>
                      <a:pt x="120" y="11"/>
                    </a:lnTo>
                    <a:lnTo>
                      <a:pt x="98" y="0"/>
                    </a:lnTo>
                    <a:lnTo>
                      <a:pt x="89" y="11"/>
                    </a:lnTo>
                    <a:lnTo>
                      <a:pt x="76" y="11"/>
                    </a:lnTo>
                    <a:lnTo>
                      <a:pt x="64" y="40"/>
                    </a:lnTo>
                    <a:lnTo>
                      <a:pt x="43" y="50"/>
                    </a:lnTo>
                    <a:lnTo>
                      <a:pt x="31" y="91"/>
                    </a:lnTo>
                    <a:lnTo>
                      <a:pt x="43" y="101"/>
                    </a:lnTo>
                    <a:lnTo>
                      <a:pt x="12" y="101"/>
                    </a:lnTo>
                    <a:lnTo>
                      <a:pt x="12" y="130"/>
                    </a:lnTo>
                    <a:lnTo>
                      <a:pt x="21" y="167"/>
                    </a:lnTo>
                    <a:lnTo>
                      <a:pt x="12" y="167"/>
                    </a:lnTo>
                    <a:lnTo>
                      <a:pt x="21" y="192"/>
                    </a:lnTo>
                    <a:lnTo>
                      <a:pt x="12" y="192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0" name="Freeform 242"/>
              <p:cNvSpPr>
                <a:spLocks/>
              </p:cNvSpPr>
              <p:nvPr/>
            </p:nvSpPr>
            <p:spPr bwMode="auto">
              <a:xfrm>
                <a:off x="4506917" y="1204920"/>
                <a:ext cx="261938" cy="344490"/>
              </a:xfrm>
              <a:custGeom>
                <a:avLst/>
                <a:gdLst/>
                <a:ahLst/>
                <a:cxnLst>
                  <a:cxn ang="0">
                    <a:pos x="122" y="25"/>
                  </a:cxn>
                  <a:cxn ang="0">
                    <a:pos x="122" y="11"/>
                  </a:cxn>
                  <a:cxn ang="0">
                    <a:pos x="101" y="0"/>
                  </a:cxn>
                  <a:cxn ang="0">
                    <a:pos x="76" y="0"/>
                  </a:cxn>
                  <a:cxn ang="0">
                    <a:pos x="76" y="25"/>
                  </a:cxn>
                  <a:cxn ang="0">
                    <a:pos x="67" y="25"/>
                  </a:cxn>
                  <a:cxn ang="0">
                    <a:pos x="34" y="25"/>
                  </a:cxn>
                  <a:cxn ang="0">
                    <a:pos x="9" y="11"/>
                  </a:cxn>
                  <a:cxn ang="0">
                    <a:pos x="0" y="25"/>
                  </a:cxn>
                  <a:cxn ang="0">
                    <a:pos x="46" y="37"/>
                  </a:cxn>
                  <a:cxn ang="0">
                    <a:pos x="55" y="90"/>
                  </a:cxn>
                  <a:cxn ang="0">
                    <a:pos x="67" y="90"/>
                  </a:cxn>
                  <a:cxn ang="0">
                    <a:pos x="76" y="90"/>
                  </a:cxn>
                  <a:cxn ang="0">
                    <a:pos x="76" y="101"/>
                  </a:cxn>
                  <a:cxn ang="0">
                    <a:pos x="34" y="155"/>
                  </a:cxn>
                  <a:cxn ang="0">
                    <a:pos x="24" y="155"/>
                  </a:cxn>
                  <a:cxn ang="0">
                    <a:pos x="34" y="181"/>
                  </a:cxn>
                  <a:cxn ang="0">
                    <a:pos x="34" y="202"/>
                  </a:cxn>
                  <a:cxn ang="0">
                    <a:pos x="67" y="217"/>
                  </a:cxn>
                  <a:cxn ang="0">
                    <a:pos x="122" y="202"/>
                  </a:cxn>
                  <a:cxn ang="0">
                    <a:pos x="165" y="155"/>
                  </a:cxn>
                  <a:cxn ang="0">
                    <a:pos x="155" y="126"/>
                  </a:cxn>
                  <a:cxn ang="0">
                    <a:pos x="155" y="116"/>
                  </a:cxn>
                  <a:cxn ang="0">
                    <a:pos x="143" y="101"/>
                  </a:cxn>
                  <a:cxn ang="0">
                    <a:pos x="143" y="90"/>
                  </a:cxn>
                  <a:cxn ang="0">
                    <a:pos x="130" y="64"/>
                  </a:cxn>
                  <a:cxn ang="0">
                    <a:pos x="130" y="47"/>
                  </a:cxn>
                  <a:cxn ang="0">
                    <a:pos x="110" y="37"/>
                  </a:cxn>
                  <a:cxn ang="0">
                    <a:pos x="110" y="25"/>
                  </a:cxn>
                  <a:cxn ang="0">
                    <a:pos x="122" y="25"/>
                  </a:cxn>
                </a:cxnLst>
                <a:rect l="0" t="0" r="r" b="b"/>
                <a:pathLst>
                  <a:path w="165" h="217">
                    <a:moveTo>
                      <a:pt x="122" y="25"/>
                    </a:moveTo>
                    <a:lnTo>
                      <a:pt x="122" y="11"/>
                    </a:lnTo>
                    <a:lnTo>
                      <a:pt x="101" y="0"/>
                    </a:lnTo>
                    <a:lnTo>
                      <a:pt x="76" y="0"/>
                    </a:lnTo>
                    <a:lnTo>
                      <a:pt x="76" y="25"/>
                    </a:lnTo>
                    <a:lnTo>
                      <a:pt x="67" y="25"/>
                    </a:lnTo>
                    <a:lnTo>
                      <a:pt x="34" y="25"/>
                    </a:lnTo>
                    <a:lnTo>
                      <a:pt x="9" y="11"/>
                    </a:lnTo>
                    <a:lnTo>
                      <a:pt x="0" y="25"/>
                    </a:lnTo>
                    <a:lnTo>
                      <a:pt x="46" y="37"/>
                    </a:lnTo>
                    <a:lnTo>
                      <a:pt x="55" y="90"/>
                    </a:lnTo>
                    <a:lnTo>
                      <a:pt x="67" y="90"/>
                    </a:lnTo>
                    <a:lnTo>
                      <a:pt x="76" y="90"/>
                    </a:lnTo>
                    <a:lnTo>
                      <a:pt x="76" y="101"/>
                    </a:lnTo>
                    <a:lnTo>
                      <a:pt x="34" y="155"/>
                    </a:lnTo>
                    <a:lnTo>
                      <a:pt x="24" y="155"/>
                    </a:lnTo>
                    <a:lnTo>
                      <a:pt x="34" y="181"/>
                    </a:lnTo>
                    <a:lnTo>
                      <a:pt x="34" y="202"/>
                    </a:lnTo>
                    <a:lnTo>
                      <a:pt x="67" y="217"/>
                    </a:lnTo>
                    <a:lnTo>
                      <a:pt x="122" y="202"/>
                    </a:lnTo>
                    <a:lnTo>
                      <a:pt x="165" y="155"/>
                    </a:lnTo>
                    <a:lnTo>
                      <a:pt x="155" y="126"/>
                    </a:lnTo>
                    <a:lnTo>
                      <a:pt x="155" y="116"/>
                    </a:lnTo>
                    <a:lnTo>
                      <a:pt x="143" y="101"/>
                    </a:lnTo>
                    <a:lnTo>
                      <a:pt x="143" y="90"/>
                    </a:lnTo>
                    <a:lnTo>
                      <a:pt x="130" y="64"/>
                    </a:lnTo>
                    <a:lnTo>
                      <a:pt x="130" y="47"/>
                    </a:lnTo>
                    <a:lnTo>
                      <a:pt x="110" y="37"/>
                    </a:lnTo>
                    <a:lnTo>
                      <a:pt x="110" y="25"/>
                    </a:lnTo>
                    <a:lnTo>
                      <a:pt x="122" y="2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1" name="Freeform 243"/>
              <p:cNvSpPr>
                <a:spLocks/>
              </p:cNvSpPr>
              <p:nvPr/>
            </p:nvSpPr>
            <p:spPr bwMode="auto">
              <a:xfrm>
                <a:off x="4506917" y="1204920"/>
                <a:ext cx="261938" cy="344490"/>
              </a:xfrm>
              <a:custGeom>
                <a:avLst/>
                <a:gdLst/>
                <a:ahLst/>
                <a:cxnLst>
                  <a:cxn ang="0">
                    <a:pos x="122" y="25"/>
                  </a:cxn>
                  <a:cxn ang="0">
                    <a:pos x="122" y="11"/>
                  </a:cxn>
                  <a:cxn ang="0">
                    <a:pos x="101" y="0"/>
                  </a:cxn>
                  <a:cxn ang="0">
                    <a:pos x="76" y="0"/>
                  </a:cxn>
                  <a:cxn ang="0">
                    <a:pos x="76" y="25"/>
                  </a:cxn>
                  <a:cxn ang="0">
                    <a:pos x="67" y="25"/>
                  </a:cxn>
                  <a:cxn ang="0">
                    <a:pos x="34" y="25"/>
                  </a:cxn>
                  <a:cxn ang="0">
                    <a:pos x="9" y="11"/>
                  </a:cxn>
                  <a:cxn ang="0">
                    <a:pos x="0" y="25"/>
                  </a:cxn>
                  <a:cxn ang="0">
                    <a:pos x="46" y="37"/>
                  </a:cxn>
                  <a:cxn ang="0">
                    <a:pos x="55" y="90"/>
                  </a:cxn>
                  <a:cxn ang="0">
                    <a:pos x="67" y="90"/>
                  </a:cxn>
                  <a:cxn ang="0">
                    <a:pos x="76" y="90"/>
                  </a:cxn>
                  <a:cxn ang="0">
                    <a:pos x="76" y="101"/>
                  </a:cxn>
                  <a:cxn ang="0">
                    <a:pos x="34" y="155"/>
                  </a:cxn>
                  <a:cxn ang="0">
                    <a:pos x="24" y="155"/>
                  </a:cxn>
                  <a:cxn ang="0">
                    <a:pos x="34" y="181"/>
                  </a:cxn>
                  <a:cxn ang="0">
                    <a:pos x="34" y="202"/>
                  </a:cxn>
                  <a:cxn ang="0">
                    <a:pos x="67" y="217"/>
                  </a:cxn>
                  <a:cxn ang="0">
                    <a:pos x="122" y="202"/>
                  </a:cxn>
                  <a:cxn ang="0">
                    <a:pos x="165" y="155"/>
                  </a:cxn>
                  <a:cxn ang="0">
                    <a:pos x="155" y="126"/>
                  </a:cxn>
                  <a:cxn ang="0">
                    <a:pos x="155" y="116"/>
                  </a:cxn>
                  <a:cxn ang="0">
                    <a:pos x="143" y="101"/>
                  </a:cxn>
                  <a:cxn ang="0">
                    <a:pos x="143" y="90"/>
                  </a:cxn>
                  <a:cxn ang="0">
                    <a:pos x="130" y="64"/>
                  </a:cxn>
                  <a:cxn ang="0">
                    <a:pos x="130" y="47"/>
                  </a:cxn>
                  <a:cxn ang="0">
                    <a:pos x="110" y="37"/>
                  </a:cxn>
                  <a:cxn ang="0">
                    <a:pos x="110" y="25"/>
                  </a:cxn>
                  <a:cxn ang="0">
                    <a:pos x="122" y="25"/>
                  </a:cxn>
                </a:cxnLst>
                <a:rect l="0" t="0" r="r" b="b"/>
                <a:pathLst>
                  <a:path w="165" h="217">
                    <a:moveTo>
                      <a:pt x="122" y="25"/>
                    </a:moveTo>
                    <a:lnTo>
                      <a:pt x="122" y="11"/>
                    </a:lnTo>
                    <a:lnTo>
                      <a:pt x="101" y="0"/>
                    </a:lnTo>
                    <a:lnTo>
                      <a:pt x="76" y="0"/>
                    </a:lnTo>
                    <a:lnTo>
                      <a:pt x="76" y="25"/>
                    </a:lnTo>
                    <a:lnTo>
                      <a:pt x="67" y="25"/>
                    </a:lnTo>
                    <a:lnTo>
                      <a:pt x="34" y="25"/>
                    </a:lnTo>
                    <a:lnTo>
                      <a:pt x="9" y="11"/>
                    </a:lnTo>
                    <a:lnTo>
                      <a:pt x="0" y="25"/>
                    </a:lnTo>
                    <a:lnTo>
                      <a:pt x="46" y="37"/>
                    </a:lnTo>
                    <a:lnTo>
                      <a:pt x="55" y="90"/>
                    </a:lnTo>
                    <a:lnTo>
                      <a:pt x="67" y="90"/>
                    </a:lnTo>
                    <a:lnTo>
                      <a:pt x="76" y="90"/>
                    </a:lnTo>
                    <a:lnTo>
                      <a:pt x="76" y="101"/>
                    </a:lnTo>
                    <a:lnTo>
                      <a:pt x="34" y="155"/>
                    </a:lnTo>
                    <a:lnTo>
                      <a:pt x="24" y="155"/>
                    </a:lnTo>
                    <a:lnTo>
                      <a:pt x="34" y="181"/>
                    </a:lnTo>
                    <a:lnTo>
                      <a:pt x="34" y="202"/>
                    </a:lnTo>
                    <a:lnTo>
                      <a:pt x="67" y="217"/>
                    </a:lnTo>
                    <a:lnTo>
                      <a:pt x="122" y="202"/>
                    </a:lnTo>
                    <a:lnTo>
                      <a:pt x="165" y="155"/>
                    </a:lnTo>
                    <a:lnTo>
                      <a:pt x="155" y="126"/>
                    </a:lnTo>
                    <a:lnTo>
                      <a:pt x="155" y="116"/>
                    </a:lnTo>
                    <a:lnTo>
                      <a:pt x="143" y="101"/>
                    </a:lnTo>
                    <a:lnTo>
                      <a:pt x="143" y="90"/>
                    </a:lnTo>
                    <a:lnTo>
                      <a:pt x="130" y="64"/>
                    </a:lnTo>
                    <a:lnTo>
                      <a:pt x="130" y="47"/>
                    </a:lnTo>
                    <a:lnTo>
                      <a:pt x="110" y="37"/>
                    </a:lnTo>
                    <a:lnTo>
                      <a:pt x="110" y="25"/>
                    </a:lnTo>
                    <a:lnTo>
                      <a:pt x="122" y="25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8" name="Freeform 300"/>
              <p:cNvSpPr>
                <a:spLocks/>
              </p:cNvSpPr>
              <p:nvPr/>
            </p:nvSpPr>
            <p:spPr bwMode="auto">
              <a:xfrm>
                <a:off x="4243392" y="1631961"/>
                <a:ext cx="71438" cy="107951"/>
              </a:xfrm>
              <a:custGeom>
                <a:avLst/>
                <a:gdLst/>
                <a:ahLst/>
                <a:cxnLst>
                  <a:cxn ang="0">
                    <a:pos x="12" y="68"/>
                  </a:cxn>
                  <a:cxn ang="0">
                    <a:pos x="12" y="53"/>
                  </a:cxn>
                  <a:cxn ang="0">
                    <a:pos x="0" y="42"/>
                  </a:cxn>
                  <a:cxn ang="0">
                    <a:pos x="0" y="25"/>
                  </a:cxn>
                  <a:cxn ang="0">
                    <a:pos x="12" y="14"/>
                  </a:cxn>
                  <a:cxn ang="0">
                    <a:pos x="33" y="0"/>
                  </a:cxn>
                  <a:cxn ang="0">
                    <a:pos x="33" y="25"/>
                  </a:cxn>
                  <a:cxn ang="0">
                    <a:pos x="45" y="25"/>
                  </a:cxn>
                  <a:cxn ang="0">
                    <a:pos x="33" y="42"/>
                  </a:cxn>
                  <a:cxn ang="0">
                    <a:pos x="21" y="68"/>
                  </a:cxn>
                  <a:cxn ang="0">
                    <a:pos x="12" y="68"/>
                  </a:cxn>
                </a:cxnLst>
                <a:rect l="0" t="0" r="r" b="b"/>
                <a:pathLst>
                  <a:path w="45" h="68">
                    <a:moveTo>
                      <a:pt x="12" y="68"/>
                    </a:moveTo>
                    <a:lnTo>
                      <a:pt x="12" y="53"/>
                    </a:lnTo>
                    <a:lnTo>
                      <a:pt x="0" y="42"/>
                    </a:lnTo>
                    <a:lnTo>
                      <a:pt x="0" y="25"/>
                    </a:lnTo>
                    <a:lnTo>
                      <a:pt x="12" y="14"/>
                    </a:lnTo>
                    <a:lnTo>
                      <a:pt x="33" y="0"/>
                    </a:lnTo>
                    <a:lnTo>
                      <a:pt x="33" y="25"/>
                    </a:lnTo>
                    <a:lnTo>
                      <a:pt x="45" y="25"/>
                    </a:lnTo>
                    <a:lnTo>
                      <a:pt x="33" y="42"/>
                    </a:lnTo>
                    <a:lnTo>
                      <a:pt x="21" y="68"/>
                    </a:lnTo>
                    <a:lnTo>
                      <a:pt x="12" y="6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99" name="Freeform 301"/>
              <p:cNvSpPr>
                <a:spLocks/>
              </p:cNvSpPr>
              <p:nvPr/>
            </p:nvSpPr>
            <p:spPr bwMode="auto">
              <a:xfrm>
                <a:off x="4243392" y="1631961"/>
                <a:ext cx="71438" cy="107951"/>
              </a:xfrm>
              <a:custGeom>
                <a:avLst/>
                <a:gdLst/>
                <a:ahLst/>
                <a:cxnLst>
                  <a:cxn ang="0">
                    <a:pos x="12" y="68"/>
                  </a:cxn>
                  <a:cxn ang="0">
                    <a:pos x="12" y="53"/>
                  </a:cxn>
                  <a:cxn ang="0">
                    <a:pos x="0" y="42"/>
                  </a:cxn>
                  <a:cxn ang="0">
                    <a:pos x="0" y="25"/>
                  </a:cxn>
                  <a:cxn ang="0">
                    <a:pos x="12" y="14"/>
                  </a:cxn>
                  <a:cxn ang="0">
                    <a:pos x="33" y="0"/>
                  </a:cxn>
                  <a:cxn ang="0">
                    <a:pos x="33" y="25"/>
                  </a:cxn>
                  <a:cxn ang="0">
                    <a:pos x="45" y="25"/>
                  </a:cxn>
                  <a:cxn ang="0">
                    <a:pos x="33" y="42"/>
                  </a:cxn>
                  <a:cxn ang="0">
                    <a:pos x="21" y="68"/>
                  </a:cxn>
                  <a:cxn ang="0">
                    <a:pos x="12" y="68"/>
                  </a:cxn>
                </a:cxnLst>
                <a:rect l="0" t="0" r="r" b="b"/>
                <a:pathLst>
                  <a:path w="45" h="68">
                    <a:moveTo>
                      <a:pt x="12" y="68"/>
                    </a:moveTo>
                    <a:lnTo>
                      <a:pt x="12" y="53"/>
                    </a:lnTo>
                    <a:lnTo>
                      <a:pt x="0" y="42"/>
                    </a:lnTo>
                    <a:lnTo>
                      <a:pt x="0" y="25"/>
                    </a:lnTo>
                    <a:lnTo>
                      <a:pt x="12" y="14"/>
                    </a:lnTo>
                    <a:lnTo>
                      <a:pt x="33" y="0"/>
                    </a:lnTo>
                    <a:lnTo>
                      <a:pt x="33" y="25"/>
                    </a:lnTo>
                    <a:lnTo>
                      <a:pt x="45" y="25"/>
                    </a:lnTo>
                    <a:lnTo>
                      <a:pt x="33" y="42"/>
                    </a:lnTo>
                    <a:lnTo>
                      <a:pt x="21" y="68"/>
                    </a:lnTo>
                    <a:lnTo>
                      <a:pt x="12" y="6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0" name="Freeform 302"/>
              <p:cNvSpPr>
                <a:spLocks/>
              </p:cNvSpPr>
              <p:nvPr/>
            </p:nvSpPr>
            <p:spPr bwMode="auto">
              <a:xfrm>
                <a:off x="4278317" y="1935175"/>
                <a:ext cx="195263" cy="109538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55" y="43"/>
                  </a:cxn>
                  <a:cxn ang="0">
                    <a:pos x="45" y="28"/>
                  </a:cxn>
                  <a:cxn ang="0">
                    <a:pos x="67" y="18"/>
                  </a:cxn>
                  <a:cxn ang="0">
                    <a:pos x="77" y="18"/>
                  </a:cxn>
                  <a:cxn ang="0">
                    <a:pos x="88" y="0"/>
                  </a:cxn>
                  <a:cxn ang="0">
                    <a:pos x="113" y="18"/>
                  </a:cxn>
                  <a:cxn ang="0">
                    <a:pos x="123" y="28"/>
                  </a:cxn>
                  <a:cxn ang="0">
                    <a:pos x="101" y="54"/>
                  </a:cxn>
                  <a:cxn ang="0">
                    <a:pos x="67" y="69"/>
                  </a:cxn>
                  <a:cxn ang="0">
                    <a:pos x="45" y="54"/>
                  </a:cxn>
                  <a:cxn ang="0">
                    <a:pos x="36" y="54"/>
                  </a:cxn>
                  <a:cxn ang="0">
                    <a:pos x="12" y="54"/>
                  </a:cxn>
                  <a:cxn ang="0">
                    <a:pos x="0" y="54"/>
                  </a:cxn>
                  <a:cxn ang="0">
                    <a:pos x="0" y="43"/>
                  </a:cxn>
                </a:cxnLst>
                <a:rect l="0" t="0" r="r" b="b"/>
                <a:pathLst>
                  <a:path w="123" h="69">
                    <a:moveTo>
                      <a:pt x="0" y="43"/>
                    </a:moveTo>
                    <a:lnTo>
                      <a:pt x="55" y="43"/>
                    </a:lnTo>
                    <a:lnTo>
                      <a:pt x="45" y="28"/>
                    </a:lnTo>
                    <a:lnTo>
                      <a:pt x="67" y="18"/>
                    </a:lnTo>
                    <a:lnTo>
                      <a:pt x="77" y="18"/>
                    </a:lnTo>
                    <a:lnTo>
                      <a:pt x="88" y="0"/>
                    </a:lnTo>
                    <a:lnTo>
                      <a:pt x="113" y="18"/>
                    </a:lnTo>
                    <a:lnTo>
                      <a:pt x="123" y="28"/>
                    </a:lnTo>
                    <a:lnTo>
                      <a:pt x="101" y="54"/>
                    </a:lnTo>
                    <a:lnTo>
                      <a:pt x="67" y="69"/>
                    </a:lnTo>
                    <a:lnTo>
                      <a:pt x="45" y="54"/>
                    </a:lnTo>
                    <a:lnTo>
                      <a:pt x="36" y="54"/>
                    </a:lnTo>
                    <a:lnTo>
                      <a:pt x="12" y="54"/>
                    </a:lnTo>
                    <a:lnTo>
                      <a:pt x="0" y="54"/>
                    </a:lnTo>
                    <a:lnTo>
                      <a:pt x="0" y="43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1" name="Freeform 303"/>
              <p:cNvSpPr>
                <a:spLocks/>
              </p:cNvSpPr>
              <p:nvPr/>
            </p:nvSpPr>
            <p:spPr bwMode="auto">
              <a:xfrm>
                <a:off x="4278317" y="1935175"/>
                <a:ext cx="195263" cy="109538"/>
              </a:xfrm>
              <a:custGeom>
                <a:avLst/>
                <a:gdLst/>
                <a:ahLst/>
                <a:cxnLst>
                  <a:cxn ang="0">
                    <a:pos x="0" y="43"/>
                  </a:cxn>
                  <a:cxn ang="0">
                    <a:pos x="55" y="43"/>
                  </a:cxn>
                  <a:cxn ang="0">
                    <a:pos x="45" y="28"/>
                  </a:cxn>
                  <a:cxn ang="0">
                    <a:pos x="67" y="18"/>
                  </a:cxn>
                  <a:cxn ang="0">
                    <a:pos x="77" y="18"/>
                  </a:cxn>
                  <a:cxn ang="0">
                    <a:pos x="88" y="0"/>
                  </a:cxn>
                  <a:cxn ang="0">
                    <a:pos x="113" y="18"/>
                  </a:cxn>
                  <a:cxn ang="0">
                    <a:pos x="123" y="28"/>
                  </a:cxn>
                  <a:cxn ang="0">
                    <a:pos x="101" y="54"/>
                  </a:cxn>
                  <a:cxn ang="0">
                    <a:pos x="67" y="69"/>
                  </a:cxn>
                  <a:cxn ang="0">
                    <a:pos x="45" y="54"/>
                  </a:cxn>
                  <a:cxn ang="0">
                    <a:pos x="36" y="54"/>
                  </a:cxn>
                  <a:cxn ang="0">
                    <a:pos x="12" y="54"/>
                  </a:cxn>
                  <a:cxn ang="0">
                    <a:pos x="0" y="54"/>
                  </a:cxn>
                  <a:cxn ang="0">
                    <a:pos x="0" y="43"/>
                  </a:cxn>
                </a:cxnLst>
                <a:rect l="0" t="0" r="r" b="b"/>
                <a:pathLst>
                  <a:path w="123" h="69">
                    <a:moveTo>
                      <a:pt x="0" y="43"/>
                    </a:moveTo>
                    <a:lnTo>
                      <a:pt x="55" y="43"/>
                    </a:lnTo>
                    <a:lnTo>
                      <a:pt x="45" y="28"/>
                    </a:lnTo>
                    <a:lnTo>
                      <a:pt x="67" y="18"/>
                    </a:lnTo>
                    <a:lnTo>
                      <a:pt x="77" y="18"/>
                    </a:lnTo>
                    <a:lnTo>
                      <a:pt x="88" y="0"/>
                    </a:lnTo>
                    <a:lnTo>
                      <a:pt x="113" y="18"/>
                    </a:lnTo>
                    <a:lnTo>
                      <a:pt x="123" y="28"/>
                    </a:lnTo>
                    <a:lnTo>
                      <a:pt x="101" y="54"/>
                    </a:lnTo>
                    <a:lnTo>
                      <a:pt x="67" y="69"/>
                    </a:lnTo>
                    <a:lnTo>
                      <a:pt x="45" y="54"/>
                    </a:lnTo>
                    <a:lnTo>
                      <a:pt x="36" y="54"/>
                    </a:lnTo>
                    <a:lnTo>
                      <a:pt x="12" y="54"/>
                    </a:lnTo>
                    <a:lnTo>
                      <a:pt x="0" y="54"/>
                    </a:lnTo>
                    <a:lnTo>
                      <a:pt x="0" y="43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2" name="Freeform 304"/>
              <p:cNvSpPr>
                <a:spLocks/>
              </p:cNvSpPr>
              <p:nvPr/>
            </p:nvSpPr>
            <p:spPr bwMode="auto">
              <a:xfrm>
                <a:off x="4176717" y="2006613"/>
                <a:ext cx="122238" cy="57150"/>
              </a:xfrm>
              <a:custGeom>
                <a:avLst/>
                <a:gdLst/>
                <a:ahLst/>
                <a:cxnLst>
                  <a:cxn ang="0">
                    <a:pos x="23" y="36"/>
                  </a:cxn>
                  <a:cxn ang="0">
                    <a:pos x="42" y="24"/>
                  </a:cxn>
                  <a:cxn ang="0">
                    <a:pos x="55" y="36"/>
                  </a:cxn>
                  <a:cxn ang="0">
                    <a:pos x="55" y="24"/>
                  </a:cxn>
                  <a:cxn ang="0">
                    <a:pos x="64" y="24"/>
                  </a:cxn>
                  <a:cxn ang="0">
                    <a:pos x="77" y="10"/>
                  </a:cxn>
                  <a:cxn ang="0">
                    <a:pos x="64" y="10"/>
                  </a:cxn>
                  <a:cxn ang="0">
                    <a:pos x="64" y="0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24"/>
                  </a:cxn>
                  <a:cxn ang="0">
                    <a:pos x="9" y="36"/>
                  </a:cxn>
                  <a:cxn ang="0">
                    <a:pos x="9" y="24"/>
                  </a:cxn>
                  <a:cxn ang="0">
                    <a:pos x="23" y="36"/>
                  </a:cxn>
                </a:cxnLst>
                <a:rect l="0" t="0" r="r" b="b"/>
                <a:pathLst>
                  <a:path w="77" h="36">
                    <a:moveTo>
                      <a:pt x="23" y="36"/>
                    </a:moveTo>
                    <a:lnTo>
                      <a:pt x="42" y="24"/>
                    </a:lnTo>
                    <a:lnTo>
                      <a:pt x="55" y="36"/>
                    </a:lnTo>
                    <a:lnTo>
                      <a:pt x="55" y="24"/>
                    </a:lnTo>
                    <a:lnTo>
                      <a:pt x="64" y="24"/>
                    </a:lnTo>
                    <a:lnTo>
                      <a:pt x="77" y="10"/>
                    </a:lnTo>
                    <a:lnTo>
                      <a:pt x="64" y="10"/>
                    </a:lnTo>
                    <a:lnTo>
                      <a:pt x="64" y="0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24"/>
                    </a:lnTo>
                    <a:lnTo>
                      <a:pt x="9" y="36"/>
                    </a:lnTo>
                    <a:lnTo>
                      <a:pt x="9" y="24"/>
                    </a:lnTo>
                    <a:lnTo>
                      <a:pt x="23" y="3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3" name="Freeform 305"/>
              <p:cNvSpPr>
                <a:spLocks/>
              </p:cNvSpPr>
              <p:nvPr/>
            </p:nvSpPr>
            <p:spPr bwMode="auto">
              <a:xfrm>
                <a:off x="4176717" y="2006613"/>
                <a:ext cx="122238" cy="57150"/>
              </a:xfrm>
              <a:custGeom>
                <a:avLst/>
                <a:gdLst/>
                <a:ahLst/>
                <a:cxnLst>
                  <a:cxn ang="0">
                    <a:pos x="23" y="36"/>
                  </a:cxn>
                  <a:cxn ang="0">
                    <a:pos x="42" y="24"/>
                  </a:cxn>
                  <a:cxn ang="0">
                    <a:pos x="55" y="36"/>
                  </a:cxn>
                  <a:cxn ang="0">
                    <a:pos x="55" y="24"/>
                  </a:cxn>
                  <a:cxn ang="0">
                    <a:pos x="64" y="24"/>
                  </a:cxn>
                  <a:cxn ang="0">
                    <a:pos x="77" y="10"/>
                  </a:cxn>
                  <a:cxn ang="0">
                    <a:pos x="64" y="10"/>
                  </a:cxn>
                  <a:cxn ang="0">
                    <a:pos x="64" y="0"/>
                  </a:cxn>
                  <a:cxn ang="0">
                    <a:pos x="33" y="0"/>
                  </a:cxn>
                  <a:cxn ang="0">
                    <a:pos x="23" y="0"/>
                  </a:cxn>
                  <a:cxn ang="0">
                    <a:pos x="0" y="24"/>
                  </a:cxn>
                  <a:cxn ang="0">
                    <a:pos x="9" y="36"/>
                  </a:cxn>
                  <a:cxn ang="0">
                    <a:pos x="9" y="24"/>
                  </a:cxn>
                  <a:cxn ang="0">
                    <a:pos x="23" y="36"/>
                  </a:cxn>
                </a:cxnLst>
                <a:rect l="0" t="0" r="r" b="b"/>
                <a:pathLst>
                  <a:path w="77" h="36">
                    <a:moveTo>
                      <a:pt x="23" y="36"/>
                    </a:moveTo>
                    <a:lnTo>
                      <a:pt x="42" y="24"/>
                    </a:lnTo>
                    <a:lnTo>
                      <a:pt x="55" y="36"/>
                    </a:lnTo>
                    <a:lnTo>
                      <a:pt x="55" y="24"/>
                    </a:lnTo>
                    <a:lnTo>
                      <a:pt x="64" y="24"/>
                    </a:lnTo>
                    <a:lnTo>
                      <a:pt x="77" y="10"/>
                    </a:lnTo>
                    <a:lnTo>
                      <a:pt x="64" y="10"/>
                    </a:lnTo>
                    <a:lnTo>
                      <a:pt x="64" y="0"/>
                    </a:lnTo>
                    <a:lnTo>
                      <a:pt x="33" y="0"/>
                    </a:lnTo>
                    <a:lnTo>
                      <a:pt x="23" y="0"/>
                    </a:lnTo>
                    <a:lnTo>
                      <a:pt x="0" y="24"/>
                    </a:lnTo>
                    <a:lnTo>
                      <a:pt x="9" y="36"/>
                    </a:lnTo>
                    <a:lnTo>
                      <a:pt x="9" y="24"/>
                    </a:lnTo>
                    <a:lnTo>
                      <a:pt x="23" y="36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4" name="Freeform 306"/>
              <p:cNvSpPr>
                <a:spLocks/>
              </p:cNvSpPr>
              <p:nvPr/>
            </p:nvSpPr>
            <p:spPr bwMode="auto">
              <a:xfrm>
                <a:off x="4545018" y="2182827"/>
                <a:ext cx="41275" cy="125413"/>
              </a:xfrm>
              <a:custGeom>
                <a:avLst/>
                <a:gdLst/>
                <a:ahLst/>
                <a:cxnLst>
                  <a:cxn ang="0">
                    <a:pos x="11" y="28"/>
                  </a:cxn>
                  <a:cxn ang="0">
                    <a:pos x="11" y="0"/>
                  </a:cxn>
                  <a:cxn ang="0">
                    <a:pos x="0" y="0"/>
                  </a:cxn>
                  <a:cxn ang="0">
                    <a:pos x="0" y="28"/>
                  </a:cxn>
                  <a:cxn ang="0">
                    <a:pos x="0" y="68"/>
                  </a:cxn>
                  <a:cxn ang="0">
                    <a:pos x="11" y="79"/>
                  </a:cxn>
                  <a:cxn ang="0">
                    <a:pos x="26" y="54"/>
                  </a:cxn>
                  <a:cxn ang="0">
                    <a:pos x="11" y="28"/>
                  </a:cxn>
                </a:cxnLst>
                <a:rect l="0" t="0" r="r" b="b"/>
                <a:pathLst>
                  <a:path w="26" h="79">
                    <a:moveTo>
                      <a:pt x="11" y="28"/>
                    </a:moveTo>
                    <a:lnTo>
                      <a:pt x="11" y="0"/>
                    </a:lnTo>
                    <a:lnTo>
                      <a:pt x="0" y="0"/>
                    </a:lnTo>
                    <a:lnTo>
                      <a:pt x="0" y="28"/>
                    </a:lnTo>
                    <a:lnTo>
                      <a:pt x="0" y="68"/>
                    </a:lnTo>
                    <a:lnTo>
                      <a:pt x="11" y="79"/>
                    </a:lnTo>
                    <a:lnTo>
                      <a:pt x="26" y="54"/>
                    </a:lnTo>
                    <a:lnTo>
                      <a:pt x="11" y="2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5" name="Freeform 307"/>
              <p:cNvSpPr>
                <a:spLocks/>
              </p:cNvSpPr>
              <p:nvPr/>
            </p:nvSpPr>
            <p:spPr bwMode="auto">
              <a:xfrm>
                <a:off x="4545018" y="2182827"/>
                <a:ext cx="41275" cy="125413"/>
              </a:xfrm>
              <a:custGeom>
                <a:avLst/>
                <a:gdLst/>
                <a:ahLst/>
                <a:cxnLst>
                  <a:cxn ang="0">
                    <a:pos x="11" y="28"/>
                  </a:cxn>
                  <a:cxn ang="0">
                    <a:pos x="11" y="0"/>
                  </a:cxn>
                  <a:cxn ang="0">
                    <a:pos x="0" y="0"/>
                  </a:cxn>
                  <a:cxn ang="0">
                    <a:pos x="0" y="28"/>
                  </a:cxn>
                  <a:cxn ang="0">
                    <a:pos x="0" y="68"/>
                  </a:cxn>
                  <a:cxn ang="0">
                    <a:pos x="11" y="79"/>
                  </a:cxn>
                  <a:cxn ang="0">
                    <a:pos x="26" y="54"/>
                  </a:cxn>
                  <a:cxn ang="0">
                    <a:pos x="11" y="28"/>
                  </a:cxn>
                </a:cxnLst>
                <a:rect l="0" t="0" r="r" b="b"/>
                <a:pathLst>
                  <a:path w="26" h="79">
                    <a:moveTo>
                      <a:pt x="11" y="28"/>
                    </a:moveTo>
                    <a:lnTo>
                      <a:pt x="11" y="0"/>
                    </a:lnTo>
                    <a:lnTo>
                      <a:pt x="0" y="0"/>
                    </a:lnTo>
                    <a:lnTo>
                      <a:pt x="0" y="28"/>
                    </a:lnTo>
                    <a:lnTo>
                      <a:pt x="0" y="68"/>
                    </a:lnTo>
                    <a:lnTo>
                      <a:pt x="11" y="79"/>
                    </a:lnTo>
                    <a:lnTo>
                      <a:pt x="26" y="54"/>
                    </a:lnTo>
                    <a:lnTo>
                      <a:pt x="11" y="2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6" name="Freeform 308"/>
              <p:cNvSpPr>
                <a:spLocks/>
              </p:cNvSpPr>
              <p:nvPr/>
            </p:nvSpPr>
            <p:spPr bwMode="auto">
              <a:xfrm>
                <a:off x="4438655" y="1965338"/>
                <a:ext cx="174625" cy="98426"/>
              </a:xfrm>
              <a:custGeom>
                <a:avLst/>
                <a:gdLst/>
                <a:ahLst/>
                <a:cxnLst>
                  <a:cxn ang="0">
                    <a:pos x="12" y="50"/>
                  </a:cxn>
                  <a:cxn ang="0">
                    <a:pos x="0" y="36"/>
                  </a:cxn>
                  <a:cxn ang="0">
                    <a:pos x="21" y="10"/>
                  </a:cxn>
                  <a:cxn ang="0">
                    <a:pos x="43" y="24"/>
                  </a:cxn>
                  <a:cxn ang="0">
                    <a:pos x="76" y="0"/>
                  </a:cxn>
                  <a:cxn ang="0">
                    <a:pos x="98" y="0"/>
                  </a:cxn>
                  <a:cxn ang="0">
                    <a:pos x="98" y="10"/>
                  </a:cxn>
                  <a:cxn ang="0">
                    <a:pos x="110" y="10"/>
                  </a:cxn>
                  <a:cxn ang="0">
                    <a:pos x="98" y="24"/>
                  </a:cxn>
                  <a:cxn ang="0">
                    <a:pos x="89" y="50"/>
                  </a:cxn>
                  <a:cxn ang="0">
                    <a:pos x="76" y="62"/>
                  </a:cxn>
                  <a:cxn ang="0">
                    <a:pos x="31" y="62"/>
                  </a:cxn>
                  <a:cxn ang="0">
                    <a:pos x="12" y="50"/>
                  </a:cxn>
                </a:cxnLst>
                <a:rect l="0" t="0" r="r" b="b"/>
                <a:pathLst>
                  <a:path w="110" h="62">
                    <a:moveTo>
                      <a:pt x="12" y="50"/>
                    </a:moveTo>
                    <a:lnTo>
                      <a:pt x="0" y="36"/>
                    </a:lnTo>
                    <a:lnTo>
                      <a:pt x="21" y="10"/>
                    </a:lnTo>
                    <a:lnTo>
                      <a:pt x="43" y="24"/>
                    </a:lnTo>
                    <a:lnTo>
                      <a:pt x="76" y="0"/>
                    </a:lnTo>
                    <a:lnTo>
                      <a:pt x="98" y="0"/>
                    </a:lnTo>
                    <a:lnTo>
                      <a:pt x="98" y="10"/>
                    </a:lnTo>
                    <a:lnTo>
                      <a:pt x="110" y="10"/>
                    </a:lnTo>
                    <a:lnTo>
                      <a:pt x="98" y="24"/>
                    </a:lnTo>
                    <a:lnTo>
                      <a:pt x="89" y="50"/>
                    </a:lnTo>
                    <a:lnTo>
                      <a:pt x="76" y="62"/>
                    </a:lnTo>
                    <a:lnTo>
                      <a:pt x="31" y="62"/>
                    </a:lnTo>
                    <a:lnTo>
                      <a:pt x="12" y="5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07" name="Freeform 309"/>
              <p:cNvSpPr>
                <a:spLocks/>
              </p:cNvSpPr>
              <p:nvPr/>
            </p:nvSpPr>
            <p:spPr bwMode="auto">
              <a:xfrm>
                <a:off x="4438655" y="1965338"/>
                <a:ext cx="174625" cy="98426"/>
              </a:xfrm>
              <a:custGeom>
                <a:avLst/>
                <a:gdLst/>
                <a:ahLst/>
                <a:cxnLst>
                  <a:cxn ang="0">
                    <a:pos x="12" y="50"/>
                  </a:cxn>
                  <a:cxn ang="0">
                    <a:pos x="0" y="36"/>
                  </a:cxn>
                  <a:cxn ang="0">
                    <a:pos x="21" y="10"/>
                  </a:cxn>
                  <a:cxn ang="0">
                    <a:pos x="43" y="24"/>
                  </a:cxn>
                  <a:cxn ang="0">
                    <a:pos x="76" y="0"/>
                  </a:cxn>
                  <a:cxn ang="0">
                    <a:pos x="98" y="0"/>
                  </a:cxn>
                  <a:cxn ang="0">
                    <a:pos x="98" y="10"/>
                  </a:cxn>
                  <a:cxn ang="0">
                    <a:pos x="110" y="10"/>
                  </a:cxn>
                  <a:cxn ang="0">
                    <a:pos x="98" y="24"/>
                  </a:cxn>
                  <a:cxn ang="0">
                    <a:pos x="89" y="50"/>
                  </a:cxn>
                  <a:cxn ang="0">
                    <a:pos x="76" y="62"/>
                  </a:cxn>
                  <a:cxn ang="0">
                    <a:pos x="31" y="62"/>
                  </a:cxn>
                  <a:cxn ang="0">
                    <a:pos x="12" y="50"/>
                  </a:cxn>
                </a:cxnLst>
                <a:rect l="0" t="0" r="r" b="b"/>
                <a:pathLst>
                  <a:path w="110" h="62">
                    <a:moveTo>
                      <a:pt x="12" y="50"/>
                    </a:moveTo>
                    <a:lnTo>
                      <a:pt x="0" y="36"/>
                    </a:lnTo>
                    <a:lnTo>
                      <a:pt x="21" y="10"/>
                    </a:lnTo>
                    <a:lnTo>
                      <a:pt x="43" y="24"/>
                    </a:lnTo>
                    <a:lnTo>
                      <a:pt x="76" y="0"/>
                    </a:lnTo>
                    <a:lnTo>
                      <a:pt x="98" y="0"/>
                    </a:lnTo>
                    <a:lnTo>
                      <a:pt x="98" y="10"/>
                    </a:lnTo>
                    <a:lnTo>
                      <a:pt x="110" y="10"/>
                    </a:lnTo>
                    <a:lnTo>
                      <a:pt x="98" y="24"/>
                    </a:lnTo>
                    <a:lnTo>
                      <a:pt x="89" y="50"/>
                    </a:lnTo>
                    <a:lnTo>
                      <a:pt x="76" y="62"/>
                    </a:lnTo>
                    <a:lnTo>
                      <a:pt x="31" y="62"/>
                    </a:lnTo>
                    <a:lnTo>
                      <a:pt x="12" y="5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6" name="Freeform 378"/>
              <p:cNvSpPr>
                <a:spLocks/>
              </p:cNvSpPr>
              <p:nvPr/>
            </p:nvSpPr>
            <p:spPr bwMode="auto">
              <a:xfrm>
                <a:off x="3651254" y="1327159"/>
                <a:ext cx="246063" cy="101601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23" y="0"/>
                  </a:cxn>
                  <a:cxn ang="0">
                    <a:pos x="45" y="14"/>
                  </a:cxn>
                  <a:cxn ang="0">
                    <a:pos x="45" y="25"/>
                  </a:cxn>
                  <a:cxn ang="0">
                    <a:pos x="67" y="0"/>
                  </a:cxn>
                  <a:cxn ang="0">
                    <a:pos x="67" y="14"/>
                  </a:cxn>
                  <a:cxn ang="0">
                    <a:pos x="100" y="14"/>
                  </a:cxn>
                  <a:cxn ang="0">
                    <a:pos x="121" y="0"/>
                  </a:cxn>
                  <a:cxn ang="0">
                    <a:pos x="140" y="0"/>
                  </a:cxn>
                  <a:cxn ang="0">
                    <a:pos x="140" y="14"/>
                  </a:cxn>
                  <a:cxn ang="0">
                    <a:pos x="155" y="14"/>
                  </a:cxn>
                  <a:cxn ang="0">
                    <a:pos x="140" y="25"/>
                  </a:cxn>
                  <a:cxn ang="0">
                    <a:pos x="131" y="39"/>
                  </a:cxn>
                  <a:cxn ang="0">
                    <a:pos x="67" y="64"/>
                  </a:cxn>
                  <a:cxn ang="0">
                    <a:pos x="9" y="49"/>
                  </a:cxn>
                  <a:cxn ang="0">
                    <a:pos x="33" y="39"/>
                  </a:cxn>
                  <a:cxn ang="0">
                    <a:pos x="0" y="39"/>
                  </a:cxn>
                  <a:cxn ang="0">
                    <a:pos x="33" y="25"/>
                  </a:cxn>
                  <a:cxn ang="0">
                    <a:pos x="0" y="14"/>
                  </a:cxn>
                </a:cxnLst>
                <a:rect l="0" t="0" r="r" b="b"/>
                <a:pathLst>
                  <a:path w="155" h="64">
                    <a:moveTo>
                      <a:pt x="0" y="14"/>
                    </a:moveTo>
                    <a:lnTo>
                      <a:pt x="23" y="0"/>
                    </a:lnTo>
                    <a:lnTo>
                      <a:pt x="45" y="14"/>
                    </a:lnTo>
                    <a:lnTo>
                      <a:pt x="45" y="25"/>
                    </a:lnTo>
                    <a:lnTo>
                      <a:pt x="67" y="0"/>
                    </a:lnTo>
                    <a:lnTo>
                      <a:pt x="67" y="14"/>
                    </a:lnTo>
                    <a:lnTo>
                      <a:pt x="100" y="14"/>
                    </a:lnTo>
                    <a:lnTo>
                      <a:pt x="121" y="0"/>
                    </a:lnTo>
                    <a:lnTo>
                      <a:pt x="140" y="0"/>
                    </a:lnTo>
                    <a:lnTo>
                      <a:pt x="140" y="14"/>
                    </a:lnTo>
                    <a:lnTo>
                      <a:pt x="155" y="14"/>
                    </a:lnTo>
                    <a:lnTo>
                      <a:pt x="140" y="25"/>
                    </a:lnTo>
                    <a:lnTo>
                      <a:pt x="131" y="39"/>
                    </a:lnTo>
                    <a:lnTo>
                      <a:pt x="67" y="64"/>
                    </a:lnTo>
                    <a:lnTo>
                      <a:pt x="9" y="49"/>
                    </a:lnTo>
                    <a:lnTo>
                      <a:pt x="33" y="39"/>
                    </a:lnTo>
                    <a:lnTo>
                      <a:pt x="0" y="39"/>
                    </a:lnTo>
                    <a:lnTo>
                      <a:pt x="33" y="25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77" name="Freeform 379"/>
              <p:cNvSpPr>
                <a:spLocks/>
              </p:cNvSpPr>
              <p:nvPr/>
            </p:nvSpPr>
            <p:spPr bwMode="auto">
              <a:xfrm>
                <a:off x="3651254" y="1327159"/>
                <a:ext cx="246063" cy="101601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23" y="0"/>
                  </a:cxn>
                  <a:cxn ang="0">
                    <a:pos x="45" y="14"/>
                  </a:cxn>
                  <a:cxn ang="0">
                    <a:pos x="45" y="25"/>
                  </a:cxn>
                  <a:cxn ang="0">
                    <a:pos x="67" y="0"/>
                  </a:cxn>
                  <a:cxn ang="0">
                    <a:pos x="67" y="14"/>
                  </a:cxn>
                  <a:cxn ang="0">
                    <a:pos x="100" y="14"/>
                  </a:cxn>
                  <a:cxn ang="0">
                    <a:pos x="121" y="0"/>
                  </a:cxn>
                  <a:cxn ang="0">
                    <a:pos x="140" y="0"/>
                  </a:cxn>
                  <a:cxn ang="0">
                    <a:pos x="140" y="14"/>
                  </a:cxn>
                  <a:cxn ang="0">
                    <a:pos x="155" y="14"/>
                  </a:cxn>
                  <a:cxn ang="0">
                    <a:pos x="140" y="25"/>
                  </a:cxn>
                  <a:cxn ang="0">
                    <a:pos x="131" y="39"/>
                  </a:cxn>
                  <a:cxn ang="0">
                    <a:pos x="67" y="64"/>
                  </a:cxn>
                  <a:cxn ang="0">
                    <a:pos x="9" y="49"/>
                  </a:cxn>
                  <a:cxn ang="0">
                    <a:pos x="33" y="39"/>
                  </a:cxn>
                  <a:cxn ang="0">
                    <a:pos x="0" y="39"/>
                  </a:cxn>
                  <a:cxn ang="0">
                    <a:pos x="33" y="25"/>
                  </a:cxn>
                  <a:cxn ang="0">
                    <a:pos x="0" y="14"/>
                  </a:cxn>
                </a:cxnLst>
                <a:rect l="0" t="0" r="r" b="b"/>
                <a:pathLst>
                  <a:path w="155" h="64">
                    <a:moveTo>
                      <a:pt x="0" y="14"/>
                    </a:moveTo>
                    <a:lnTo>
                      <a:pt x="23" y="0"/>
                    </a:lnTo>
                    <a:lnTo>
                      <a:pt x="45" y="14"/>
                    </a:lnTo>
                    <a:lnTo>
                      <a:pt x="45" y="25"/>
                    </a:lnTo>
                    <a:lnTo>
                      <a:pt x="67" y="0"/>
                    </a:lnTo>
                    <a:lnTo>
                      <a:pt x="67" y="14"/>
                    </a:lnTo>
                    <a:lnTo>
                      <a:pt x="100" y="14"/>
                    </a:lnTo>
                    <a:lnTo>
                      <a:pt x="121" y="0"/>
                    </a:lnTo>
                    <a:lnTo>
                      <a:pt x="140" y="0"/>
                    </a:lnTo>
                    <a:lnTo>
                      <a:pt x="140" y="14"/>
                    </a:lnTo>
                    <a:lnTo>
                      <a:pt x="155" y="14"/>
                    </a:lnTo>
                    <a:lnTo>
                      <a:pt x="140" y="25"/>
                    </a:lnTo>
                    <a:lnTo>
                      <a:pt x="131" y="39"/>
                    </a:lnTo>
                    <a:lnTo>
                      <a:pt x="67" y="64"/>
                    </a:lnTo>
                    <a:lnTo>
                      <a:pt x="9" y="49"/>
                    </a:lnTo>
                    <a:lnTo>
                      <a:pt x="33" y="39"/>
                    </a:lnTo>
                    <a:lnTo>
                      <a:pt x="0" y="39"/>
                    </a:lnTo>
                    <a:lnTo>
                      <a:pt x="33" y="25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6" name="Freeform 419"/>
              <p:cNvSpPr>
                <a:spLocks/>
              </p:cNvSpPr>
              <p:nvPr/>
            </p:nvSpPr>
            <p:spPr bwMode="auto">
              <a:xfrm>
                <a:off x="3898900" y="1595438"/>
                <a:ext cx="188913" cy="304800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1" y="167"/>
                  </a:cxn>
                  <a:cxn ang="0">
                    <a:pos x="43" y="167"/>
                  </a:cxn>
                  <a:cxn ang="0">
                    <a:pos x="30" y="167"/>
                  </a:cxn>
                  <a:cxn ang="0">
                    <a:pos x="9" y="167"/>
                  </a:cxn>
                  <a:cxn ang="0">
                    <a:pos x="9" y="155"/>
                  </a:cxn>
                  <a:cxn ang="0">
                    <a:pos x="21" y="137"/>
                  </a:cxn>
                  <a:cxn ang="0">
                    <a:pos x="21" y="126"/>
                  </a:cxn>
                  <a:cxn ang="0">
                    <a:pos x="43" y="126"/>
                  </a:cxn>
                  <a:cxn ang="0">
                    <a:pos x="52" y="101"/>
                  </a:cxn>
                  <a:cxn ang="0">
                    <a:pos x="30" y="90"/>
                  </a:cxn>
                  <a:cxn ang="0">
                    <a:pos x="43" y="90"/>
                  </a:cxn>
                  <a:cxn ang="0">
                    <a:pos x="21" y="90"/>
                  </a:cxn>
                  <a:cxn ang="0">
                    <a:pos x="9" y="90"/>
                  </a:cxn>
                  <a:cxn ang="0">
                    <a:pos x="21" y="76"/>
                  </a:cxn>
                  <a:cxn ang="0">
                    <a:pos x="21" y="65"/>
                  </a:cxn>
                  <a:cxn ang="0">
                    <a:pos x="9" y="76"/>
                  </a:cxn>
                  <a:cxn ang="0">
                    <a:pos x="9" y="65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47"/>
                  </a:cxn>
                  <a:cxn ang="0">
                    <a:pos x="0" y="47"/>
                  </a:cxn>
                  <a:cxn ang="0">
                    <a:pos x="9" y="36"/>
                  </a:cxn>
                  <a:cxn ang="0">
                    <a:pos x="9" y="21"/>
                  </a:cxn>
                  <a:cxn ang="0">
                    <a:pos x="21" y="0"/>
                  </a:cxn>
                  <a:cxn ang="0">
                    <a:pos x="52" y="0"/>
                  </a:cxn>
                  <a:cxn ang="0">
                    <a:pos x="52" y="11"/>
                  </a:cxn>
                  <a:cxn ang="0">
                    <a:pos x="30" y="21"/>
                  </a:cxn>
                  <a:cxn ang="0">
                    <a:pos x="63" y="21"/>
                  </a:cxn>
                  <a:cxn ang="0">
                    <a:pos x="43" y="65"/>
                  </a:cxn>
                  <a:cxn ang="0">
                    <a:pos x="63" y="65"/>
                  </a:cxn>
                  <a:cxn ang="0">
                    <a:pos x="75" y="90"/>
                  </a:cxn>
                  <a:cxn ang="0">
                    <a:pos x="85" y="101"/>
                  </a:cxn>
                  <a:cxn ang="0">
                    <a:pos x="97" y="126"/>
                  </a:cxn>
                  <a:cxn ang="0">
                    <a:pos x="85" y="126"/>
                  </a:cxn>
                  <a:cxn ang="0">
                    <a:pos x="106" y="126"/>
                  </a:cxn>
                  <a:cxn ang="0">
                    <a:pos x="119" y="137"/>
                  </a:cxn>
                  <a:cxn ang="0">
                    <a:pos x="97" y="167"/>
                  </a:cxn>
                  <a:cxn ang="0">
                    <a:pos x="106" y="167"/>
                  </a:cxn>
                  <a:cxn ang="0">
                    <a:pos x="97" y="177"/>
                  </a:cxn>
                  <a:cxn ang="0">
                    <a:pos x="52" y="192"/>
                  </a:cxn>
                  <a:cxn ang="0">
                    <a:pos x="43" y="177"/>
                  </a:cxn>
                  <a:cxn ang="0">
                    <a:pos x="30" y="192"/>
                  </a:cxn>
                  <a:cxn ang="0">
                    <a:pos x="9" y="192"/>
                  </a:cxn>
                  <a:cxn ang="0">
                    <a:pos x="0" y="192"/>
                  </a:cxn>
                </a:cxnLst>
                <a:rect l="0" t="0" r="r" b="b"/>
                <a:pathLst>
                  <a:path w="119" h="192">
                    <a:moveTo>
                      <a:pt x="0" y="192"/>
                    </a:moveTo>
                    <a:lnTo>
                      <a:pt x="21" y="167"/>
                    </a:lnTo>
                    <a:lnTo>
                      <a:pt x="43" y="167"/>
                    </a:lnTo>
                    <a:lnTo>
                      <a:pt x="30" y="167"/>
                    </a:lnTo>
                    <a:lnTo>
                      <a:pt x="9" y="167"/>
                    </a:lnTo>
                    <a:lnTo>
                      <a:pt x="9" y="155"/>
                    </a:lnTo>
                    <a:lnTo>
                      <a:pt x="21" y="137"/>
                    </a:lnTo>
                    <a:lnTo>
                      <a:pt x="21" y="126"/>
                    </a:lnTo>
                    <a:lnTo>
                      <a:pt x="43" y="126"/>
                    </a:lnTo>
                    <a:lnTo>
                      <a:pt x="52" y="101"/>
                    </a:lnTo>
                    <a:lnTo>
                      <a:pt x="30" y="90"/>
                    </a:lnTo>
                    <a:lnTo>
                      <a:pt x="43" y="90"/>
                    </a:lnTo>
                    <a:lnTo>
                      <a:pt x="21" y="90"/>
                    </a:lnTo>
                    <a:lnTo>
                      <a:pt x="9" y="90"/>
                    </a:lnTo>
                    <a:lnTo>
                      <a:pt x="21" y="76"/>
                    </a:lnTo>
                    <a:lnTo>
                      <a:pt x="21" y="65"/>
                    </a:lnTo>
                    <a:lnTo>
                      <a:pt x="9" y="76"/>
                    </a:lnTo>
                    <a:lnTo>
                      <a:pt x="9" y="65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47"/>
                    </a:lnTo>
                    <a:lnTo>
                      <a:pt x="0" y="47"/>
                    </a:lnTo>
                    <a:lnTo>
                      <a:pt x="9" y="36"/>
                    </a:lnTo>
                    <a:lnTo>
                      <a:pt x="9" y="21"/>
                    </a:lnTo>
                    <a:lnTo>
                      <a:pt x="21" y="0"/>
                    </a:lnTo>
                    <a:lnTo>
                      <a:pt x="52" y="0"/>
                    </a:lnTo>
                    <a:lnTo>
                      <a:pt x="52" y="11"/>
                    </a:lnTo>
                    <a:lnTo>
                      <a:pt x="30" y="21"/>
                    </a:lnTo>
                    <a:lnTo>
                      <a:pt x="63" y="21"/>
                    </a:lnTo>
                    <a:lnTo>
                      <a:pt x="43" y="65"/>
                    </a:lnTo>
                    <a:lnTo>
                      <a:pt x="63" y="65"/>
                    </a:lnTo>
                    <a:lnTo>
                      <a:pt x="75" y="90"/>
                    </a:lnTo>
                    <a:lnTo>
                      <a:pt x="85" y="101"/>
                    </a:lnTo>
                    <a:lnTo>
                      <a:pt x="97" y="126"/>
                    </a:lnTo>
                    <a:lnTo>
                      <a:pt x="85" y="126"/>
                    </a:lnTo>
                    <a:lnTo>
                      <a:pt x="106" y="126"/>
                    </a:lnTo>
                    <a:lnTo>
                      <a:pt x="119" y="137"/>
                    </a:lnTo>
                    <a:lnTo>
                      <a:pt x="97" y="167"/>
                    </a:lnTo>
                    <a:lnTo>
                      <a:pt x="106" y="167"/>
                    </a:lnTo>
                    <a:lnTo>
                      <a:pt x="97" y="177"/>
                    </a:lnTo>
                    <a:lnTo>
                      <a:pt x="52" y="192"/>
                    </a:lnTo>
                    <a:lnTo>
                      <a:pt x="43" y="177"/>
                    </a:lnTo>
                    <a:lnTo>
                      <a:pt x="30" y="192"/>
                    </a:lnTo>
                    <a:lnTo>
                      <a:pt x="9" y="192"/>
                    </a:lnTo>
                    <a:lnTo>
                      <a:pt x="0" y="19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7" name="Freeform 420"/>
              <p:cNvSpPr>
                <a:spLocks/>
              </p:cNvSpPr>
              <p:nvPr/>
            </p:nvSpPr>
            <p:spPr bwMode="auto">
              <a:xfrm>
                <a:off x="3898900" y="1595438"/>
                <a:ext cx="188913" cy="304800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1" y="167"/>
                  </a:cxn>
                  <a:cxn ang="0">
                    <a:pos x="43" y="167"/>
                  </a:cxn>
                  <a:cxn ang="0">
                    <a:pos x="30" y="167"/>
                  </a:cxn>
                  <a:cxn ang="0">
                    <a:pos x="9" y="167"/>
                  </a:cxn>
                  <a:cxn ang="0">
                    <a:pos x="9" y="155"/>
                  </a:cxn>
                  <a:cxn ang="0">
                    <a:pos x="21" y="137"/>
                  </a:cxn>
                  <a:cxn ang="0">
                    <a:pos x="21" y="126"/>
                  </a:cxn>
                  <a:cxn ang="0">
                    <a:pos x="43" y="126"/>
                  </a:cxn>
                  <a:cxn ang="0">
                    <a:pos x="52" y="101"/>
                  </a:cxn>
                  <a:cxn ang="0">
                    <a:pos x="30" y="90"/>
                  </a:cxn>
                  <a:cxn ang="0">
                    <a:pos x="43" y="90"/>
                  </a:cxn>
                  <a:cxn ang="0">
                    <a:pos x="21" y="90"/>
                  </a:cxn>
                  <a:cxn ang="0">
                    <a:pos x="9" y="90"/>
                  </a:cxn>
                  <a:cxn ang="0">
                    <a:pos x="21" y="76"/>
                  </a:cxn>
                  <a:cxn ang="0">
                    <a:pos x="21" y="65"/>
                  </a:cxn>
                  <a:cxn ang="0">
                    <a:pos x="9" y="76"/>
                  </a:cxn>
                  <a:cxn ang="0">
                    <a:pos x="9" y="65"/>
                  </a:cxn>
                  <a:cxn ang="0">
                    <a:pos x="0" y="65"/>
                  </a:cxn>
                  <a:cxn ang="0">
                    <a:pos x="9" y="65"/>
                  </a:cxn>
                  <a:cxn ang="0">
                    <a:pos x="9" y="47"/>
                  </a:cxn>
                  <a:cxn ang="0">
                    <a:pos x="0" y="47"/>
                  </a:cxn>
                  <a:cxn ang="0">
                    <a:pos x="9" y="36"/>
                  </a:cxn>
                  <a:cxn ang="0">
                    <a:pos x="9" y="21"/>
                  </a:cxn>
                  <a:cxn ang="0">
                    <a:pos x="21" y="0"/>
                  </a:cxn>
                  <a:cxn ang="0">
                    <a:pos x="52" y="0"/>
                  </a:cxn>
                  <a:cxn ang="0">
                    <a:pos x="52" y="11"/>
                  </a:cxn>
                  <a:cxn ang="0">
                    <a:pos x="30" y="21"/>
                  </a:cxn>
                  <a:cxn ang="0">
                    <a:pos x="63" y="21"/>
                  </a:cxn>
                  <a:cxn ang="0">
                    <a:pos x="43" y="65"/>
                  </a:cxn>
                  <a:cxn ang="0">
                    <a:pos x="63" y="65"/>
                  </a:cxn>
                  <a:cxn ang="0">
                    <a:pos x="75" y="90"/>
                  </a:cxn>
                  <a:cxn ang="0">
                    <a:pos x="85" y="101"/>
                  </a:cxn>
                  <a:cxn ang="0">
                    <a:pos x="97" y="126"/>
                  </a:cxn>
                  <a:cxn ang="0">
                    <a:pos x="85" y="126"/>
                  </a:cxn>
                  <a:cxn ang="0">
                    <a:pos x="106" y="126"/>
                  </a:cxn>
                  <a:cxn ang="0">
                    <a:pos x="119" y="137"/>
                  </a:cxn>
                  <a:cxn ang="0">
                    <a:pos x="97" y="167"/>
                  </a:cxn>
                  <a:cxn ang="0">
                    <a:pos x="106" y="167"/>
                  </a:cxn>
                  <a:cxn ang="0">
                    <a:pos x="97" y="177"/>
                  </a:cxn>
                  <a:cxn ang="0">
                    <a:pos x="52" y="192"/>
                  </a:cxn>
                  <a:cxn ang="0">
                    <a:pos x="43" y="177"/>
                  </a:cxn>
                  <a:cxn ang="0">
                    <a:pos x="30" y="192"/>
                  </a:cxn>
                  <a:cxn ang="0">
                    <a:pos x="9" y="192"/>
                  </a:cxn>
                  <a:cxn ang="0">
                    <a:pos x="0" y="192"/>
                  </a:cxn>
                </a:cxnLst>
                <a:rect l="0" t="0" r="r" b="b"/>
                <a:pathLst>
                  <a:path w="119" h="192">
                    <a:moveTo>
                      <a:pt x="0" y="192"/>
                    </a:moveTo>
                    <a:lnTo>
                      <a:pt x="21" y="167"/>
                    </a:lnTo>
                    <a:lnTo>
                      <a:pt x="43" y="167"/>
                    </a:lnTo>
                    <a:lnTo>
                      <a:pt x="30" y="167"/>
                    </a:lnTo>
                    <a:lnTo>
                      <a:pt x="9" y="167"/>
                    </a:lnTo>
                    <a:lnTo>
                      <a:pt x="9" y="155"/>
                    </a:lnTo>
                    <a:lnTo>
                      <a:pt x="21" y="137"/>
                    </a:lnTo>
                    <a:lnTo>
                      <a:pt x="21" y="126"/>
                    </a:lnTo>
                    <a:lnTo>
                      <a:pt x="43" y="126"/>
                    </a:lnTo>
                    <a:lnTo>
                      <a:pt x="52" y="101"/>
                    </a:lnTo>
                    <a:lnTo>
                      <a:pt x="30" y="90"/>
                    </a:lnTo>
                    <a:lnTo>
                      <a:pt x="43" y="90"/>
                    </a:lnTo>
                    <a:lnTo>
                      <a:pt x="21" y="90"/>
                    </a:lnTo>
                    <a:lnTo>
                      <a:pt x="9" y="90"/>
                    </a:lnTo>
                    <a:lnTo>
                      <a:pt x="21" y="76"/>
                    </a:lnTo>
                    <a:lnTo>
                      <a:pt x="21" y="65"/>
                    </a:lnTo>
                    <a:lnTo>
                      <a:pt x="9" y="76"/>
                    </a:lnTo>
                    <a:lnTo>
                      <a:pt x="9" y="65"/>
                    </a:lnTo>
                    <a:lnTo>
                      <a:pt x="0" y="65"/>
                    </a:lnTo>
                    <a:lnTo>
                      <a:pt x="9" y="65"/>
                    </a:lnTo>
                    <a:lnTo>
                      <a:pt x="9" y="47"/>
                    </a:lnTo>
                    <a:lnTo>
                      <a:pt x="0" y="47"/>
                    </a:lnTo>
                    <a:lnTo>
                      <a:pt x="9" y="36"/>
                    </a:lnTo>
                    <a:lnTo>
                      <a:pt x="9" y="21"/>
                    </a:lnTo>
                    <a:lnTo>
                      <a:pt x="21" y="0"/>
                    </a:lnTo>
                    <a:lnTo>
                      <a:pt x="52" y="0"/>
                    </a:lnTo>
                    <a:lnTo>
                      <a:pt x="52" y="11"/>
                    </a:lnTo>
                    <a:lnTo>
                      <a:pt x="30" y="21"/>
                    </a:lnTo>
                    <a:lnTo>
                      <a:pt x="63" y="21"/>
                    </a:lnTo>
                    <a:lnTo>
                      <a:pt x="43" y="65"/>
                    </a:lnTo>
                    <a:lnTo>
                      <a:pt x="63" y="65"/>
                    </a:lnTo>
                    <a:lnTo>
                      <a:pt x="75" y="90"/>
                    </a:lnTo>
                    <a:lnTo>
                      <a:pt x="85" y="101"/>
                    </a:lnTo>
                    <a:lnTo>
                      <a:pt x="97" y="126"/>
                    </a:lnTo>
                    <a:lnTo>
                      <a:pt x="85" y="126"/>
                    </a:lnTo>
                    <a:lnTo>
                      <a:pt x="106" y="126"/>
                    </a:lnTo>
                    <a:lnTo>
                      <a:pt x="119" y="137"/>
                    </a:lnTo>
                    <a:lnTo>
                      <a:pt x="97" y="167"/>
                    </a:lnTo>
                    <a:lnTo>
                      <a:pt x="106" y="167"/>
                    </a:lnTo>
                    <a:lnTo>
                      <a:pt x="97" y="177"/>
                    </a:lnTo>
                    <a:lnTo>
                      <a:pt x="52" y="192"/>
                    </a:lnTo>
                    <a:lnTo>
                      <a:pt x="43" y="177"/>
                    </a:lnTo>
                    <a:lnTo>
                      <a:pt x="30" y="192"/>
                    </a:lnTo>
                    <a:lnTo>
                      <a:pt x="9" y="192"/>
                    </a:lnTo>
                    <a:lnTo>
                      <a:pt x="0" y="192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8" name="Freeform 421"/>
              <p:cNvSpPr>
                <a:spLocks/>
              </p:cNvSpPr>
              <p:nvPr/>
            </p:nvSpPr>
            <p:spPr bwMode="auto">
              <a:xfrm>
                <a:off x="4243388" y="2182813"/>
                <a:ext cx="41275" cy="666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6" y="0"/>
                  </a:cxn>
                  <a:cxn ang="0">
                    <a:pos x="26" y="42"/>
                  </a:cxn>
                  <a:cxn ang="0">
                    <a:pos x="0" y="28"/>
                  </a:cxn>
                  <a:cxn ang="0">
                    <a:pos x="0" y="0"/>
                  </a:cxn>
                </a:cxnLst>
                <a:rect l="0" t="0" r="r" b="b"/>
                <a:pathLst>
                  <a:path w="26" h="42">
                    <a:moveTo>
                      <a:pt x="0" y="0"/>
                    </a:moveTo>
                    <a:lnTo>
                      <a:pt x="26" y="0"/>
                    </a:lnTo>
                    <a:lnTo>
                      <a:pt x="26" y="42"/>
                    </a:lnTo>
                    <a:lnTo>
                      <a:pt x="0" y="2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9" name="Freeform 422"/>
              <p:cNvSpPr>
                <a:spLocks/>
              </p:cNvSpPr>
              <p:nvPr/>
            </p:nvSpPr>
            <p:spPr bwMode="auto">
              <a:xfrm>
                <a:off x="4243388" y="2182813"/>
                <a:ext cx="41275" cy="666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6" y="0"/>
                  </a:cxn>
                  <a:cxn ang="0">
                    <a:pos x="26" y="42"/>
                  </a:cxn>
                  <a:cxn ang="0">
                    <a:pos x="0" y="28"/>
                  </a:cxn>
                  <a:cxn ang="0">
                    <a:pos x="0" y="0"/>
                  </a:cxn>
                </a:cxnLst>
                <a:rect l="0" t="0" r="r" b="b"/>
                <a:pathLst>
                  <a:path w="26" h="42">
                    <a:moveTo>
                      <a:pt x="0" y="0"/>
                    </a:moveTo>
                    <a:lnTo>
                      <a:pt x="26" y="0"/>
                    </a:lnTo>
                    <a:lnTo>
                      <a:pt x="26" y="42"/>
                    </a:lnTo>
                    <a:lnTo>
                      <a:pt x="0" y="2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0" name="Freeform 423"/>
              <p:cNvSpPr>
                <a:spLocks/>
              </p:cNvSpPr>
              <p:nvPr/>
            </p:nvSpPr>
            <p:spPr bwMode="auto">
              <a:xfrm>
                <a:off x="4229100" y="2251075"/>
                <a:ext cx="47625" cy="746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30" y="11"/>
                  </a:cxn>
                  <a:cxn ang="0">
                    <a:pos x="30" y="47"/>
                  </a:cxn>
                  <a:cxn ang="0">
                    <a:pos x="9" y="47"/>
                  </a:cxn>
                  <a:cxn ang="0">
                    <a:pos x="0" y="0"/>
                  </a:cxn>
                </a:cxnLst>
                <a:rect l="0" t="0" r="r" b="b"/>
                <a:pathLst>
                  <a:path w="30" h="47">
                    <a:moveTo>
                      <a:pt x="0" y="0"/>
                    </a:moveTo>
                    <a:lnTo>
                      <a:pt x="21" y="0"/>
                    </a:lnTo>
                    <a:lnTo>
                      <a:pt x="30" y="11"/>
                    </a:lnTo>
                    <a:lnTo>
                      <a:pt x="30" y="47"/>
                    </a:lnTo>
                    <a:lnTo>
                      <a:pt x="9" y="4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1" name="Freeform 424"/>
              <p:cNvSpPr>
                <a:spLocks/>
              </p:cNvSpPr>
              <p:nvPr/>
            </p:nvSpPr>
            <p:spPr bwMode="auto">
              <a:xfrm>
                <a:off x="4229100" y="2251075"/>
                <a:ext cx="47625" cy="746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" y="0"/>
                  </a:cxn>
                  <a:cxn ang="0">
                    <a:pos x="30" y="11"/>
                  </a:cxn>
                  <a:cxn ang="0">
                    <a:pos x="30" y="47"/>
                  </a:cxn>
                  <a:cxn ang="0">
                    <a:pos x="9" y="47"/>
                  </a:cxn>
                  <a:cxn ang="0">
                    <a:pos x="0" y="0"/>
                  </a:cxn>
                </a:cxnLst>
                <a:rect l="0" t="0" r="r" b="b"/>
                <a:pathLst>
                  <a:path w="30" h="47">
                    <a:moveTo>
                      <a:pt x="0" y="0"/>
                    </a:moveTo>
                    <a:lnTo>
                      <a:pt x="21" y="0"/>
                    </a:lnTo>
                    <a:lnTo>
                      <a:pt x="30" y="11"/>
                    </a:lnTo>
                    <a:lnTo>
                      <a:pt x="30" y="47"/>
                    </a:lnTo>
                    <a:lnTo>
                      <a:pt x="9" y="4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2" name="Freeform 425"/>
              <p:cNvSpPr>
                <a:spLocks/>
              </p:cNvSpPr>
              <p:nvPr/>
            </p:nvSpPr>
            <p:spPr bwMode="auto">
              <a:xfrm>
                <a:off x="4351338" y="2351088"/>
                <a:ext cx="87313" cy="6350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14"/>
                  </a:cxn>
                  <a:cxn ang="0">
                    <a:pos x="31" y="14"/>
                  </a:cxn>
                  <a:cxn ang="0">
                    <a:pos x="55" y="0"/>
                  </a:cxn>
                  <a:cxn ang="0">
                    <a:pos x="42" y="40"/>
                  </a:cxn>
                  <a:cxn ang="0">
                    <a:pos x="0" y="28"/>
                  </a:cxn>
                  <a:cxn ang="0">
                    <a:pos x="0" y="14"/>
                  </a:cxn>
                </a:cxnLst>
                <a:rect l="0" t="0" r="r" b="b"/>
                <a:pathLst>
                  <a:path w="55" h="40">
                    <a:moveTo>
                      <a:pt x="0" y="14"/>
                    </a:moveTo>
                    <a:lnTo>
                      <a:pt x="9" y="14"/>
                    </a:lnTo>
                    <a:lnTo>
                      <a:pt x="31" y="14"/>
                    </a:lnTo>
                    <a:lnTo>
                      <a:pt x="55" y="0"/>
                    </a:lnTo>
                    <a:lnTo>
                      <a:pt x="42" y="40"/>
                    </a:lnTo>
                    <a:lnTo>
                      <a:pt x="0" y="2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3" name="Freeform 426"/>
              <p:cNvSpPr>
                <a:spLocks/>
              </p:cNvSpPr>
              <p:nvPr/>
            </p:nvSpPr>
            <p:spPr bwMode="auto">
              <a:xfrm>
                <a:off x="4351338" y="2351088"/>
                <a:ext cx="87313" cy="63500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14"/>
                  </a:cxn>
                  <a:cxn ang="0">
                    <a:pos x="31" y="14"/>
                  </a:cxn>
                  <a:cxn ang="0">
                    <a:pos x="55" y="0"/>
                  </a:cxn>
                  <a:cxn ang="0">
                    <a:pos x="42" y="40"/>
                  </a:cxn>
                  <a:cxn ang="0">
                    <a:pos x="0" y="28"/>
                  </a:cxn>
                  <a:cxn ang="0">
                    <a:pos x="0" y="14"/>
                  </a:cxn>
                </a:cxnLst>
                <a:rect l="0" t="0" r="r" b="b"/>
                <a:pathLst>
                  <a:path w="55" h="40">
                    <a:moveTo>
                      <a:pt x="0" y="14"/>
                    </a:moveTo>
                    <a:lnTo>
                      <a:pt x="9" y="14"/>
                    </a:lnTo>
                    <a:lnTo>
                      <a:pt x="31" y="14"/>
                    </a:lnTo>
                    <a:lnTo>
                      <a:pt x="55" y="0"/>
                    </a:lnTo>
                    <a:lnTo>
                      <a:pt x="42" y="40"/>
                    </a:lnTo>
                    <a:lnTo>
                      <a:pt x="0" y="2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4" name="Freeform 427"/>
              <p:cNvSpPr>
                <a:spLocks/>
              </p:cNvSpPr>
              <p:nvPr/>
            </p:nvSpPr>
            <p:spPr bwMode="auto">
              <a:xfrm>
                <a:off x="4595813" y="2351088"/>
                <a:ext cx="52388" cy="7937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1" y="0"/>
                  </a:cxn>
                  <a:cxn ang="0">
                    <a:pos x="20" y="14"/>
                  </a:cxn>
                  <a:cxn ang="0">
                    <a:pos x="33" y="28"/>
                  </a:cxn>
                  <a:cxn ang="0">
                    <a:pos x="20" y="28"/>
                  </a:cxn>
                  <a:cxn ang="0">
                    <a:pos x="33" y="50"/>
                  </a:cxn>
                  <a:cxn ang="0">
                    <a:pos x="20" y="39"/>
                  </a:cxn>
                  <a:cxn ang="0">
                    <a:pos x="20" y="50"/>
                  </a:cxn>
                  <a:cxn ang="0">
                    <a:pos x="11" y="39"/>
                  </a:cxn>
                  <a:cxn ang="0">
                    <a:pos x="0" y="28"/>
                  </a:cxn>
                  <a:cxn ang="0">
                    <a:pos x="0" y="14"/>
                  </a:cxn>
                </a:cxnLst>
                <a:rect l="0" t="0" r="r" b="b"/>
                <a:pathLst>
                  <a:path w="33" h="50">
                    <a:moveTo>
                      <a:pt x="0" y="14"/>
                    </a:moveTo>
                    <a:lnTo>
                      <a:pt x="11" y="0"/>
                    </a:lnTo>
                    <a:lnTo>
                      <a:pt x="20" y="14"/>
                    </a:lnTo>
                    <a:lnTo>
                      <a:pt x="33" y="28"/>
                    </a:lnTo>
                    <a:lnTo>
                      <a:pt x="20" y="28"/>
                    </a:lnTo>
                    <a:lnTo>
                      <a:pt x="33" y="50"/>
                    </a:lnTo>
                    <a:lnTo>
                      <a:pt x="20" y="39"/>
                    </a:lnTo>
                    <a:lnTo>
                      <a:pt x="20" y="50"/>
                    </a:lnTo>
                    <a:lnTo>
                      <a:pt x="11" y="39"/>
                    </a:lnTo>
                    <a:lnTo>
                      <a:pt x="0" y="2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5" name="Freeform 428"/>
              <p:cNvSpPr>
                <a:spLocks/>
              </p:cNvSpPr>
              <p:nvPr/>
            </p:nvSpPr>
            <p:spPr bwMode="auto">
              <a:xfrm>
                <a:off x="4595813" y="2351088"/>
                <a:ext cx="52388" cy="79375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11" y="0"/>
                  </a:cxn>
                  <a:cxn ang="0">
                    <a:pos x="20" y="14"/>
                  </a:cxn>
                  <a:cxn ang="0">
                    <a:pos x="33" y="28"/>
                  </a:cxn>
                  <a:cxn ang="0">
                    <a:pos x="20" y="28"/>
                  </a:cxn>
                  <a:cxn ang="0">
                    <a:pos x="33" y="50"/>
                  </a:cxn>
                  <a:cxn ang="0">
                    <a:pos x="20" y="39"/>
                  </a:cxn>
                  <a:cxn ang="0">
                    <a:pos x="20" y="50"/>
                  </a:cxn>
                  <a:cxn ang="0">
                    <a:pos x="11" y="39"/>
                  </a:cxn>
                  <a:cxn ang="0">
                    <a:pos x="0" y="28"/>
                  </a:cxn>
                  <a:cxn ang="0">
                    <a:pos x="0" y="14"/>
                  </a:cxn>
                </a:cxnLst>
                <a:rect l="0" t="0" r="r" b="b"/>
                <a:pathLst>
                  <a:path w="33" h="50">
                    <a:moveTo>
                      <a:pt x="0" y="14"/>
                    </a:moveTo>
                    <a:lnTo>
                      <a:pt x="11" y="0"/>
                    </a:lnTo>
                    <a:lnTo>
                      <a:pt x="20" y="14"/>
                    </a:lnTo>
                    <a:lnTo>
                      <a:pt x="33" y="28"/>
                    </a:lnTo>
                    <a:lnTo>
                      <a:pt x="20" y="28"/>
                    </a:lnTo>
                    <a:lnTo>
                      <a:pt x="33" y="50"/>
                    </a:lnTo>
                    <a:lnTo>
                      <a:pt x="20" y="39"/>
                    </a:lnTo>
                    <a:lnTo>
                      <a:pt x="20" y="50"/>
                    </a:lnTo>
                    <a:lnTo>
                      <a:pt x="11" y="39"/>
                    </a:lnTo>
                    <a:lnTo>
                      <a:pt x="0" y="28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6" name="Freeform 429"/>
              <p:cNvSpPr>
                <a:spLocks/>
              </p:cNvSpPr>
              <p:nvPr/>
            </p:nvSpPr>
            <p:spPr bwMode="auto">
              <a:xfrm>
                <a:off x="4667250" y="2452688"/>
                <a:ext cx="68263" cy="4603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0"/>
                  </a:cxn>
                  <a:cxn ang="0">
                    <a:pos x="30" y="11"/>
                  </a:cxn>
                  <a:cxn ang="0">
                    <a:pos x="43" y="11"/>
                  </a:cxn>
                  <a:cxn ang="0">
                    <a:pos x="43" y="29"/>
                  </a:cxn>
                  <a:cxn ang="0">
                    <a:pos x="22" y="29"/>
                  </a:cxn>
                  <a:cxn ang="0">
                    <a:pos x="0" y="11"/>
                  </a:cxn>
                </a:cxnLst>
                <a:rect l="0" t="0" r="r" b="b"/>
                <a:pathLst>
                  <a:path w="43" h="29">
                    <a:moveTo>
                      <a:pt x="0" y="11"/>
                    </a:moveTo>
                    <a:lnTo>
                      <a:pt x="0" y="0"/>
                    </a:lnTo>
                    <a:lnTo>
                      <a:pt x="30" y="11"/>
                    </a:lnTo>
                    <a:lnTo>
                      <a:pt x="43" y="11"/>
                    </a:lnTo>
                    <a:lnTo>
                      <a:pt x="43" y="29"/>
                    </a:lnTo>
                    <a:lnTo>
                      <a:pt x="22" y="2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7" name="Freeform 430"/>
              <p:cNvSpPr>
                <a:spLocks/>
              </p:cNvSpPr>
              <p:nvPr/>
            </p:nvSpPr>
            <p:spPr bwMode="auto">
              <a:xfrm>
                <a:off x="4667250" y="2452688"/>
                <a:ext cx="68263" cy="46038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0"/>
                  </a:cxn>
                  <a:cxn ang="0">
                    <a:pos x="30" y="11"/>
                  </a:cxn>
                  <a:cxn ang="0">
                    <a:pos x="43" y="11"/>
                  </a:cxn>
                  <a:cxn ang="0">
                    <a:pos x="43" y="29"/>
                  </a:cxn>
                  <a:cxn ang="0">
                    <a:pos x="22" y="29"/>
                  </a:cxn>
                  <a:cxn ang="0">
                    <a:pos x="0" y="11"/>
                  </a:cxn>
                </a:cxnLst>
                <a:rect l="0" t="0" r="r" b="b"/>
                <a:pathLst>
                  <a:path w="43" h="29">
                    <a:moveTo>
                      <a:pt x="0" y="11"/>
                    </a:moveTo>
                    <a:lnTo>
                      <a:pt x="0" y="0"/>
                    </a:lnTo>
                    <a:lnTo>
                      <a:pt x="30" y="11"/>
                    </a:lnTo>
                    <a:lnTo>
                      <a:pt x="43" y="11"/>
                    </a:lnTo>
                    <a:lnTo>
                      <a:pt x="43" y="29"/>
                    </a:lnTo>
                    <a:lnTo>
                      <a:pt x="22" y="2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8" name="Freeform 431"/>
              <p:cNvSpPr>
                <a:spLocks/>
              </p:cNvSpPr>
              <p:nvPr/>
            </p:nvSpPr>
            <p:spPr bwMode="auto">
              <a:xfrm>
                <a:off x="4891088" y="2452688"/>
                <a:ext cx="66675" cy="46038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42" y="0"/>
                  </a:cxn>
                  <a:cxn ang="0">
                    <a:pos x="32" y="11"/>
                  </a:cxn>
                  <a:cxn ang="0">
                    <a:pos x="32" y="29"/>
                  </a:cxn>
                  <a:cxn ang="0">
                    <a:pos x="20" y="29"/>
                  </a:cxn>
                  <a:cxn ang="0">
                    <a:pos x="12" y="29"/>
                  </a:cxn>
                  <a:cxn ang="0">
                    <a:pos x="0" y="29"/>
                  </a:cxn>
                </a:cxnLst>
                <a:rect l="0" t="0" r="r" b="b"/>
                <a:pathLst>
                  <a:path w="42" h="29">
                    <a:moveTo>
                      <a:pt x="0" y="29"/>
                    </a:moveTo>
                    <a:lnTo>
                      <a:pt x="42" y="0"/>
                    </a:lnTo>
                    <a:lnTo>
                      <a:pt x="32" y="11"/>
                    </a:lnTo>
                    <a:lnTo>
                      <a:pt x="32" y="29"/>
                    </a:lnTo>
                    <a:lnTo>
                      <a:pt x="20" y="29"/>
                    </a:lnTo>
                    <a:lnTo>
                      <a:pt x="12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29" name="Freeform 432"/>
              <p:cNvSpPr>
                <a:spLocks/>
              </p:cNvSpPr>
              <p:nvPr/>
            </p:nvSpPr>
            <p:spPr bwMode="auto">
              <a:xfrm>
                <a:off x="4891088" y="2452688"/>
                <a:ext cx="66675" cy="46038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42" y="0"/>
                  </a:cxn>
                  <a:cxn ang="0">
                    <a:pos x="32" y="11"/>
                  </a:cxn>
                  <a:cxn ang="0">
                    <a:pos x="32" y="29"/>
                  </a:cxn>
                  <a:cxn ang="0">
                    <a:pos x="20" y="29"/>
                  </a:cxn>
                  <a:cxn ang="0">
                    <a:pos x="12" y="29"/>
                  </a:cxn>
                  <a:cxn ang="0">
                    <a:pos x="0" y="29"/>
                  </a:cxn>
                </a:cxnLst>
                <a:rect l="0" t="0" r="r" b="b"/>
                <a:pathLst>
                  <a:path w="42" h="29">
                    <a:moveTo>
                      <a:pt x="0" y="29"/>
                    </a:moveTo>
                    <a:lnTo>
                      <a:pt x="42" y="0"/>
                    </a:lnTo>
                    <a:lnTo>
                      <a:pt x="32" y="11"/>
                    </a:lnTo>
                    <a:lnTo>
                      <a:pt x="32" y="29"/>
                    </a:lnTo>
                    <a:lnTo>
                      <a:pt x="20" y="29"/>
                    </a:lnTo>
                    <a:lnTo>
                      <a:pt x="12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4" name="Freeform 477"/>
              <p:cNvSpPr>
                <a:spLocks/>
              </p:cNvSpPr>
              <p:nvPr/>
            </p:nvSpPr>
            <p:spPr bwMode="auto">
              <a:xfrm>
                <a:off x="3778250" y="1719263"/>
                <a:ext cx="119063" cy="141288"/>
              </a:xfrm>
              <a:custGeom>
                <a:avLst/>
                <a:gdLst/>
                <a:ahLst/>
                <a:cxnLst>
                  <a:cxn ang="0">
                    <a:pos x="42" y="14"/>
                  </a:cxn>
                  <a:cxn ang="0">
                    <a:pos x="51" y="0"/>
                  </a:cxn>
                  <a:cxn ang="0">
                    <a:pos x="42" y="0"/>
                  </a:cxn>
                  <a:cxn ang="0">
                    <a:pos x="29" y="14"/>
                  </a:cxn>
                  <a:cxn ang="0">
                    <a:pos x="42" y="14"/>
                  </a:cxn>
                  <a:cxn ang="0">
                    <a:pos x="29" y="25"/>
                  </a:cxn>
                  <a:cxn ang="0">
                    <a:pos x="20" y="25"/>
                  </a:cxn>
                  <a:cxn ang="0">
                    <a:pos x="8" y="25"/>
                  </a:cxn>
                  <a:cxn ang="0">
                    <a:pos x="20" y="35"/>
                  </a:cxn>
                  <a:cxn ang="0">
                    <a:pos x="8" y="35"/>
                  </a:cxn>
                  <a:cxn ang="0">
                    <a:pos x="29" y="49"/>
                  </a:cxn>
                  <a:cxn ang="0">
                    <a:pos x="8" y="77"/>
                  </a:cxn>
                  <a:cxn ang="0">
                    <a:pos x="0" y="77"/>
                  </a:cxn>
                  <a:cxn ang="0">
                    <a:pos x="8" y="89"/>
                  </a:cxn>
                  <a:cxn ang="0">
                    <a:pos x="60" y="77"/>
                  </a:cxn>
                  <a:cxn ang="0">
                    <a:pos x="75" y="49"/>
                  </a:cxn>
                  <a:cxn ang="0">
                    <a:pos x="75" y="25"/>
                  </a:cxn>
                  <a:cxn ang="0">
                    <a:pos x="51" y="25"/>
                  </a:cxn>
                  <a:cxn ang="0">
                    <a:pos x="42" y="14"/>
                  </a:cxn>
                </a:cxnLst>
                <a:rect l="0" t="0" r="r" b="b"/>
                <a:pathLst>
                  <a:path w="75" h="89">
                    <a:moveTo>
                      <a:pt x="42" y="14"/>
                    </a:moveTo>
                    <a:lnTo>
                      <a:pt x="51" y="0"/>
                    </a:lnTo>
                    <a:lnTo>
                      <a:pt x="42" y="0"/>
                    </a:lnTo>
                    <a:lnTo>
                      <a:pt x="29" y="14"/>
                    </a:lnTo>
                    <a:lnTo>
                      <a:pt x="42" y="14"/>
                    </a:lnTo>
                    <a:lnTo>
                      <a:pt x="29" y="25"/>
                    </a:lnTo>
                    <a:lnTo>
                      <a:pt x="20" y="25"/>
                    </a:lnTo>
                    <a:lnTo>
                      <a:pt x="8" y="25"/>
                    </a:lnTo>
                    <a:lnTo>
                      <a:pt x="20" y="35"/>
                    </a:lnTo>
                    <a:lnTo>
                      <a:pt x="8" y="35"/>
                    </a:lnTo>
                    <a:lnTo>
                      <a:pt x="29" y="49"/>
                    </a:lnTo>
                    <a:lnTo>
                      <a:pt x="8" y="77"/>
                    </a:lnTo>
                    <a:lnTo>
                      <a:pt x="0" y="77"/>
                    </a:lnTo>
                    <a:lnTo>
                      <a:pt x="8" y="89"/>
                    </a:lnTo>
                    <a:lnTo>
                      <a:pt x="60" y="77"/>
                    </a:lnTo>
                    <a:lnTo>
                      <a:pt x="75" y="49"/>
                    </a:lnTo>
                    <a:lnTo>
                      <a:pt x="75" y="25"/>
                    </a:lnTo>
                    <a:lnTo>
                      <a:pt x="51" y="25"/>
                    </a:lnTo>
                    <a:lnTo>
                      <a:pt x="42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5" name="Freeform 478"/>
              <p:cNvSpPr>
                <a:spLocks/>
              </p:cNvSpPr>
              <p:nvPr/>
            </p:nvSpPr>
            <p:spPr bwMode="auto">
              <a:xfrm>
                <a:off x="3778250" y="1719263"/>
                <a:ext cx="119063" cy="141288"/>
              </a:xfrm>
              <a:custGeom>
                <a:avLst/>
                <a:gdLst/>
                <a:ahLst/>
                <a:cxnLst>
                  <a:cxn ang="0">
                    <a:pos x="42" y="14"/>
                  </a:cxn>
                  <a:cxn ang="0">
                    <a:pos x="51" y="0"/>
                  </a:cxn>
                  <a:cxn ang="0">
                    <a:pos x="42" y="0"/>
                  </a:cxn>
                  <a:cxn ang="0">
                    <a:pos x="29" y="14"/>
                  </a:cxn>
                  <a:cxn ang="0">
                    <a:pos x="42" y="14"/>
                  </a:cxn>
                  <a:cxn ang="0">
                    <a:pos x="29" y="25"/>
                  </a:cxn>
                  <a:cxn ang="0">
                    <a:pos x="20" y="25"/>
                  </a:cxn>
                  <a:cxn ang="0">
                    <a:pos x="8" y="25"/>
                  </a:cxn>
                  <a:cxn ang="0">
                    <a:pos x="20" y="35"/>
                  </a:cxn>
                  <a:cxn ang="0">
                    <a:pos x="8" y="35"/>
                  </a:cxn>
                  <a:cxn ang="0">
                    <a:pos x="29" y="49"/>
                  </a:cxn>
                  <a:cxn ang="0">
                    <a:pos x="8" y="77"/>
                  </a:cxn>
                  <a:cxn ang="0">
                    <a:pos x="0" y="77"/>
                  </a:cxn>
                  <a:cxn ang="0">
                    <a:pos x="8" y="89"/>
                  </a:cxn>
                  <a:cxn ang="0">
                    <a:pos x="60" y="77"/>
                  </a:cxn>
                  <a:cxn ang="0">
                    <a:pos x="75" y="49"/>
                  </a:cxn>
                  <a:cxn ang="0">
                    <a:pos x="75" y="25"/>
                  </a:cxn>
                  <a:cxn ang="0">
                    <a:pos x="51" y="25"/>
                  </a:cxn>
                  <a:cxn ang="0">
                    <a:pos x="42" y="14"/>
                  </a:cxn>
                </a:cxnLst>
                <a:rect l="0" t="0" r="r" b="b"/>
                <a:pathLst>
                  <a:path w="75" h="89">
                    <a:moveTo>
                      <a:pt x="42" y="14"/>
                    </a:moveTo>
                    <a:lnTo>
                      <a:pt x="51" y="0"/>
                    </a:lnTo>
                    <a:lnTo>
                      <a:pt x="42" y="0"/>
                    </a:lnTo>
                    <a:lnTo>
                      <a:pt x="29" y="14"/>
                    </a:lnTo>
                    <a:lnTo>
                      <a:pt x="42" y="14"/>
                    </a:lnTo>
                    <a:lnTo>
                      <a:pt x="29" y="25"/>
                    </a:lnTo>
                    <a:lnTo>
                      <a:pt x="20" y="25"/>
                    </a:lnTo>
                    <a:lnTo>
                      <a:pt x="8" y="25"/>
                    </a:lnTo>
                    <a:lnTo>
                      <a:pt x="20" y="35"/>
                    </a:lnTo>
                    <a:lnTo>
                      <a:pt x="8" y="35"/>
                    </a:lnTo>
                    <a:lnTo>
                      <a:pt x="29" y="49"/>
                    </a:lnTo>
                    <a:lnTo>
                      <a:pt x="8" y="77"/>
                    </a:lnTo>
                    <a:lnTo>
                      <a:pt x="0" y="77"/>
                    </a:lnTo>
                    <a:lnTo>
                      <a:pt x="8" y="89"/>
                    </a:lnTo>
                    <a:lnTo>
                      <a:pt x="60" y="77"/>
                    </a:lnTo>
                    <a:lnTo>
                      <a:pt x="75" y="49"/>
                    </a:lnTo>
                    <a:lnTo>
                      <a:pt x="75" y="25"/>
                    </a:lnTo>
                    <a:lnTo>
                      <a:pt x="51" y="25"/>
                    </a:lnTo>
                    <a:lnTo>
                      <a:pt x="42" y="1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6" name="Freeform 479"/>
              <p:cNvSpPr>
                <a:spLocks/>
              </p:cNvSpPr>
              <p:nvPr/>
            </p:nvSpPr>
            <p:spPr bwMode="auto">
              <a:xfrm>
                <a:off x="4122738" y="1776413"/>
                <a:ext cx="106363" cy="101600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21" y="53"/>
                  </a:cxn>
                  <a:cxn ang="0">
                    <a:pos x="43" y="64"/>
                  </a:cxn>
                  <a:cxn ang="0">
                    <a:pos x="43" y="42"/>
                  </a:cxn>
                  <a:cxn ang="0">
                    <a:pos x="57" y="25"/>
                  </a:cxn>
                  <a:cxn ang="0">
                    <a:pos x="67" y="0"/>
                  </a:cxn>
                  <a:cxn ang="0">
                    <a:pos x="34" y="14"/>
                  </a:cxn>
                  <a:cxn ang="0">
                    <a:pos x="43" y="25"/>
                  </a:cxn>
                  <a:cxn ang="0">
                    <a:pos x="34" y="25"/>
                  </a:cxn>
                  <a:cxn ang="0">
                    <a:pos x="21" y="25"/>
                  </a:cxn>
                  <a:cxn ang="0">
                    <a:pos x="21" y="14"/>
                  </a:cxn>
                  <a:cxn ang="0">
                    <a:pos x="0" y="53"/>
                  </a:cxn>
                </a:cxnLst>
                <a:rect l="0" t="0" r="r" b="b"/>
                <a:pathLst>
                  <a:path w="67" h="64">
                    <a:moveTo>
                      <a:pt x="0" y="53"/>
                    </a:moveTo>
                    <a:lnTo>
                      <a:pt x="21" y="53"/>
                    </a:lnTo>
                    <a:lnTo>
                      <a:pt x="43" y="64"/>
                    </a:lnTo>
                    <a:lnTo>
                      <a:pt x="43" y="42"/>
                    </a:lnTo>
                    <a:lnTo>
                      <a:pt x="57" y="25"/>
                    </a:lnTo>
                    <a:lnTo>
                      <a:pt x="67" y="0"/>
                    </a:lnTo>
                    <a:lnTo>
                      <a:pt x="34" y="14"/>
                    </a:lnTo>
                    <a:lnTo>
                      <a:pt x="43" y="25"/>
                    </a:lnTo>
                    <a:lnTo>
                      <a:pt x="34" y="25"/>
                    </a:lnTo>
                    <a:lnTo>
                      <a:pt x="21" y="25"/>
                    </a:lnTo>
                    <a:lnTo>
                      <a:pt x="21" y="14"/>
                    </a:lnTo>
                    <a:lnTo>
                      <a:pt x="0" y="53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7" name="Freeform 480"/>
              <p:cNvSpPr>
                <a:spLocks/>
              </p:cNvSpPr>
              <p:nvPr/>
            </p:nvSpPr>
            <p:spPr bwMode="auto">
              <a:xfrm>
                <a:off x="4122738" y="1776413"/>
                <a:ext cx="106363" cy="101600"/>
              </a:xfrm>
              <a:custGeom>
                <a:avLst/>
                <a:gdLst/>
                <a:ahLst/>
                <a:cxnLst>
                  <a:cxn ang="0">
                    <a:pos x="0" y="53"/>
                  </a:cxn>
                  <a:cxn ang="0">
                    <a:pos x="21" y="53"/>
                  </a:cxn>
                  <a:cxn ang="0">
                    <a:pos x="43" y="64"/>
                  </a:cxn>
                  <a:cxn ang="0">
                    <a:pos x="43" y="42"/>
                  </a:cxn>
                  <a:cxn ang="0">
                    <a:pos x="57" y="25"/>
                  </a:cxn>
                  <a:cxn ang="0">
                    <a:pos x="67" y="0"/>
                  </a:cxn>
                  <a:cxn ang="0">
                    <a:pos x="34" y="14"/>
                  </a:cxn>
                  <a:cxn ang="0">
                    <a:pos x="43" y="25"/>
                  </a:cxn>
                  <a:cxn ang="0">
                    <a:pos x="34" y="25"/>
                  </a:cxn>
                  <a:cxn ang="0">
                    <a:pos x="21" y="25"/>
                  </a:cxn>
                  <a:cxn ang="0">
                    <a:pos x="21" y="14"/>
                  </a:cxn>
                  <a:cxn ang="0">
                    <a:pos x="0" y="53"/>
                  </a:cxn>
                </a:cxnLst>
                <a:rect l="0" t="0" r="r" b="b"/>
                <a:pathLst>
                  <a:path w="67" h="64">
                    <a:moveTo>
                      <a:pt x="0" y="53"/>
                    </a:moveTo>
                    <a:lnTo>
                      <a:pt x="21" y="53"/>
                    </a:lnTo>
                    <a:lnTo>
                      <a:pt x="43" y="64"/>
                    </a:lnTo>
                    <a:lnTo>
                      <a:pt x="43" y="42"/>
                    </a:lnTo>
                    <a:lnTo>
                      <a:pt x="57" y="25"/>
                    </a:lnTo>
                    <a:lnTo>
                      <a:pt x="67" y="0"/>
                    </a:lnTo>
                    <a:lnTo>
                      <a:pt x="34" y="14"/>
                    </a:lnTo>
                    <a:lnTo>
                      <a:pt x="43" y="25"/>
                    </a:lnTo>
                    <a:lnTo>
                      <a:pt x="34" y="25"/>
                    </a:lnTo>
                    <a:lnTo>
                      <a:pt x="21" y="25"/>
                    </a:lnTo>
                    <a:lnTo>
                      <a:pt x="21" y="14"/>
                    </a:lnTo>
                    <a:lnTo>
                      <a:pt x="0" y="53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8" name="Freeform 481"/>
              <p:cNvSpPr>
                <a:spLocks/>
              </p:cNvSpPr>
              <p:nvPr/>
            </p:nvSpPr>
            <p:spPr bwMode="auto">
              <a:xfrm>
                <a:off x="4337050" y="1862138"/>
                <a:ext cx="169863" cy="103188"/>
              </a:xfrm>
              <a:custGeom>
                <a:avLst/>
                <a:gdLst/>
                <a:ahLst/>
                <a:cxnLst>
                  <a:cxn ang="0">
                    <a:pos x="40" y="10"/>
                  </a:cxn>
                  <a:cxn ang="0">
                    <a:pos x="64" y="10"/>
                  </a:cxn>
                  <a:cxn ang="0">
                    <a:pos x="76" y="24"/>
                  </a:cxn>
                  <a:cxn ang="0">
                    <a:pos x="86" y="24"/>
                  </a:cxn>
                  <a:cxn ang="0">
                    <a:pos x="107" y="36"/>
                  </a:cxn>
                  <a:cxn ang="0">
                    <a:pos x="76" y="65"/>
                  </a:cxn>
                  <a:cxn ang="0">
                    <a:pos x="51" y="46"/>
                  </a:cxn>
                  <a:cxn ang="0">
                    <a:pos x="40" y="65"/>
                  </a:cxn>
                  <a:cxn ang="0">
                    <a:pos x="31" y="65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40" y="0"/>
                  </a:cxn>
                  <a:cxn ang="0">
                    <a:pos x="40" y="10"/>
                  </a:cxn>
                </a:cxnLst>
                <a:rect l="0" t="0" r="r" b="b"/>
                <a:pathLst>
                  <a:path w="107" h="65">
                    <a:moveTo>
                      <a:pt x="40" y="10"/>
                    </a:moveTo>
                    <a:lnTo>
                      <a:pt x="64" y="10"/>
                    </a:lnTo>
                    <a:lnTo>
                      <a:pt x="76" y="24"/>
                    </a:lnTo>
                    <a:lnTo>
                      <a:pt x="86" y="24"/>
                    </a:lnTo>
                    <a:lnTo>
                      <a:pt x="107" y="36"/>
                    </a:lnTo>
                    <a:lnTo>
                      <a:pt x="76" y="65"/>
                    </a:lnTo>
                    <a:lnTo>
                      <a:pt x="51" y="46"/>
                    </a:lnTo>
                    <a:lnTo>
                      <a:pt x="40" y="65"/>
                    </a:lnTo>
                    <a:lnTo>
                      <a:pt x="31" y="65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40" y="0"/>
                    </a:lnTo>
                    <a:lnTo>
                      <a:pt x="40" y="1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9" name="Freeform 482"/>
              <p:cNvSpPr>
                <a:spLocks/>
              </p:cNvSpPr>
              <p:nvPr/>
            </p:nvSpPr>
            <p:spPr bwMode="auto">
              <a:xfrm>
                <a:off x="4337050" y="1862138"/>
                <a:ext cx="169863" cy="103188"/>
              </a:xfrm>
              <a:custGeom>
                <a:avLst/>
                <a:gdLst/>
                <a:ahLst/>
                <a:cxnLst>
                  <a:cxn ang="0">
                    <a:pos x="40" y="10"/>
                  </a:cxn>
                  <a:cxn ang="0">
                    <a:pos x="64" y="10"/>
                  </a:cxn>
                  <a:cxn ang="0">
                    <a:pos x="76" y="24"/>
                  </a:cxn>
                  <a:cxn ang="0">
                    <a:pos x="86" y="24"/>
                  </a:cxn>
                  <a:cxn ang="0">
                    <a:pos x="107" y="36"/>
                  </a:cxn>
                  <a:cxn ang="0">
                    <a:pos x="76" y="65"/>
                  </a:cxn>
                  <a:cxn ang="0">
                    <a:pos x="51" y="46"/>
                  </a:cxn>
                  <a:cxn ang="0">
                    <a:pos x="40" y="65"/>
                  </a:cxn>
                  <a:cxn ang="0">
                    <a:pos x="31" y="65"/>
                  </a:cxn>
                  <a:cxn ang="0">
                    <a:pos x="9" y="36"/>
                  </a:cxn>
                  <a:cxn ang="0">
                    <a:pos x="0" y="24"/>
                  </a:cxn>
                  <a:cxn ang="0">
                    <a:pos x="40" y="0"/>
                  </a:cxn>
                  <a:cxn ang="0">
                    <a:pos x="40" y="10"/>
                  </a:cxn>
                </a:cxnLst>
                <a:rect l="0" t="0" r="r" b="b"/>
                <a:pathLst>
                  <a:path w="107" h="65">
                    <a:moveTo>
                      <a:pt x="40" y="10"/>
                    </a:moveTo>
                    <a:lnTo>
                      <a:pt x="64" y="10"/>
                    </a:lnTo>
                    <a:lnTo>
                      <a:pt x="76" y="24"/>
                    </a:lnTo>
                    <a:lnTo>
                      <a:pt x="86" y="24"/>
                    </a:lnTo>
                    <a:lnTo>
                      <a:pt x="107" y="36"/>
                    </a:lnTo>
                    <a:lnTo>
                      <a:pt x="76" y="65"/>
                    </a:lnTo>
                    <a:lnTo>
                      <a:pt x="51" y="46"/>
                    </a:lnTo>
                    <a:lnTo>
                      <a:pt x="40" y="65"/>
                    </a:lnTo>
                    <a:lnTo>
                      <a:pt x="31" y="65"/>
                    </a:lnTo>
                    <a:lnTo>
                      <a:pt x="9" y="36"/>
                    </a:lnTo>
                    <a:lnTo>
                      <a:pt x="0" y="24"/>
                    </a:lnTo>
                    <a:lnTo>
                      <a:pt x="40" y="0"/>
                    </a:lnTo>
                    <a:lnTo>
                      <a:pt x="40" y="1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6" name="Rectangle 1149"/>
              <p:cNvSpPr>
                <a:spLocks noChangeArrowheads="1"/>
              </p:cNvSpPr>
              <p:nvPr/>
            </p:nvSpPr>
            <p:spPr bwMode="auto">
              <a:xfrm>
                <a:off x="4279624" y="1865898"/>
                <a:ext cx="528414" cy="21544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Europe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383" name="Group 382"/>
            <p:cNvGrpSpPr/>
            <p:nvPr/>
          </p:nvGrpSpPr>
          <p:grpSpPr>
            <a:xfrm>
              <a:off x="5227668" y="1719268"/>
              <a:ext cx="1027118" cy="750889"/>
              <a:chOff x="5227668" y="1719268"/>
              <a:chExt cx="1027118" cy="750889"/>
            </a:xfrm>
            <a:grpFill/>
          </p:grpSpPr>
          <p:sp>
            <p:nvSpPr>
              <p:cNvPr id="46" name="Freeform 47"/>
              <p:cNvSpPr>
                <a:spLocks/>
              </p:cNvSpPr>
              <p:nvPr/>
            </p:nvSpPr>
            <p:spPr bwMode="auto">
              <a:xfrm>
                <a:off x="5556283" y="2046294"/>
                <a:ext cx="87313" cy="103188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" name="Freeform 48"/>
              <p:cNvSpPr>
                <a:spLocks/>
              </p:cNvSpPr>
              <p:nvPr/>
            </p:nvSpPr>
            <p:spPr bwMode="auto">
              <a:xfrm>
                <a:off x="5556283" y="2046294"/>
                <a:ext cx="87313" cy="103188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0" y="11"/>
                  </a:cxn>
                  <a:cxn ang="0">
                    <a:pos x="9" y="11"/>
                  </a:cxn>
                  <a:cxn ang="0">
                    <a:pos x="18" y="0"/>
                  </a:cxn>
                  <a:cxn ang="0">
                    <a:pos x="43" y="0"/>
                  </a:cxn>
                  <a:cxn ang="0">
                    <a:pos x="31" y="11"/>
                  </a:cxn>
                  <a:cxn ang="0">
                    <a:pos x="55" y="40"/>
                  </a:cxn>
                  <a:cxn ang="0">
                    <a:pos x="43" y="40"/>
                  </a:cxn>
                  <a:cxn ang="0">
                    <a:pos x="43" y="50"/>
                  </a:cxn>
                  <a:cxn ang="0">
                    <a:pos x="31" y="65"/>
                  </a:cxn>
                  <a:cxn ang="0">
                    <a:pos x="9" y="65"/>
                  </a:cxn>
                  <a:cxn ang="0">
                    <a:pos x="0" y="50"/>
                  </a:cxn>
                </a:cxnLst>
                <a:rect l="0" t="0" r="r" b="b"/>
                <a:pathLst>
                  <a:path w="55" h="65">
                    <a:moveTo>
                      <a:pt x="0" y="50"/>
                    </a:moveTo>
                    <a:lnTo>
                      <a:pt x="0" y="11"/>
                    </a:lnTo>
                    <a:lnTo>
                      <a:pt x="9" y="11"/>
                    </a:lnTo>
                    <a:lnTo>
                      <a:pt x="18" y="0"/>
                    </a:lnTo>
                    <a:lnTo>
                      <a:pt x="43" y="0"/>
                    </a:lnTo>
                    <a:lnTo>
                      <a:pt x="31" y="11"/>
                    </a:lnTo>
                    <a:lnTo>
                      <a:pt x="55" y="40"/>
                    </a:lnTo>
                    <a:lnTo>
                      <a:pt x="43" y="40"/>
                    </a:lnTo>
                    <a:lnTo>
                      <a:pt x="43" y="50"/>
                    </a:lnTo>
                    <a:lnTo>
                      <a:pt x="31" y="65"/>
                    </a:lnTo>
                    <a:lnTo>
                      <a:pt x="9" y="65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" name="Freeform 49"/>
              <p:cNvSpPr>
                <a:spLocks/>
              </p:cNvSpPr>
              <p:nvPr/>
            </p:nvSpPr>
            <p:spPr bwMode="auto">
              <a:xfrm>
                <a:off x="5938872" y="2046294"/>
                <a:ext cx="139701" cy="63500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" name="Freeform 50"/>
              <p:cNvSpPr>
                <a:spLocks/>
              </p:cNvSpPr>
              <p:nvPr/>
            </p:nvSpPr>
            <p:spPr bwMode="auto">
              <a:xfrm>
                <a:off x="5938872" y="2046294"/>
                <a:ext cx="139701" cy="63500"/>
              </a:xfrm>
              <a:custGeom>
                <a:avLst/>
                <a:gdLst/>
                <a:ahLst/>
                <a:cxnLst>
                  <a:cxn ang="0">
                    <a:pos x="0" y="21"/>
                  </a:cxn>
                  <a:cxn ang="0">
                    <a:pos x="0" y="11"/>
                  </a:cxn>
                  <a:cxn ang="0">
                    <a:pos x="11" y="0"/>
                  </a:cxn>
                  <a:cxn ang="0">
                    <a:pos x="88" y="0"/>
                  </a:cxn>
                  <a:cxn ang="0">
                    <a:pos x="78" y="11"/>
                  </a:cxn>
                  <a:cxn ang="0">
                    <a:pos x="23" y="11"/>
                  </a:cxn>
                  <a:cxn ang="0">
                    <a:pos x="11" y="21"/>
                  </a:cxn>
                  <a:cxn ang="0">
                    <a:pos x="11" y="40"/>
                  </a:cxn>
                  <a:cxn ang="0">
                    <a:pos x="0" y="21"/>
                  </a:cxn>
                </a:cxnLst>
                <a:rect l="0" t="0" r="r" b="b"/>
                <a:pathLst>
                  <a:path w="88" h="40">
                    <a:moveTo>
                      <a:pt x="0" y="21"/>
                    </a:moveTo>
                    <a:lnTo>
                      <a:pt x="0" y="11"/>
                    </a:lnTo>
                    <a:lnTo>
                      <a:pt x="11" y="0"/>
                    </a:lnTo>
                    <a:lnTo>
                      <a:pt x="88" y="0"/>
                    </a:lnTo>
                    <a:lnTo>
                      <a:pt x="78" y="11"/>
                    </a:lnTo>
                    <a:lnTo>
                      <a:pt x="23" y="11"/>
                    </a:lnTo>
                    <a:lnTo>
                      <a:pt x="11" y="21"/>
                    </a:lnTo>
                    <a:lnTo>
                      <a:pt x="11" y="40"/>
                    </a:lnTo>
                    <a:lnTo>
                      <a:pt x="0" y="2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2" name="Freeform 73"/>
              <p:cNvSpPr>
                <a:spLocks/>
              </p:cNvSpPr>
              <p:nvPr/>
            </p:nvSpPr>
            <p:spPr bwMode="auto">
              <a:xfrm>
                <a:off x="5227668" y="2232032"/>
                <a:ext cx="134938" cy="117475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39" y="14"/>
                  </a:cxn>
                  <a:cxn ang="0">
                    <a:pos x="30" y="14"/>
                  </a:cxn>
                  <a:cxn ang="0">
                    <a:pos x="17" y="0"/>
                  </a:cxn>
                  <a:cxn ang="0">
                    <a:pos x="0" y="0"/>
                  </a:cxn>
                  <a:cxn ang="0">
                    <a:pos x="0" y="14"/>
                  </a:cxn>
                  <a:cxn ang="0">
                    <a:pos x="8" y="24"/>
                  </a:cxn>
                  <a:cxn ang="0">
                    <a:pos x="8" y="38"/>
                  </a:cxn>
                  <a:cxn ang="0">
                    <a:pos x="17" y="38"/>
                  </a:cxn>
                  <a:cxn ang="0">
                    <a:pos x="30" y="59"/>
                  </a:cxn>
                  <a:cxn ang="0">
                    <a:pos x="54" y="48"/>
                  </a:cxn>
                  <a:cxn ang="0">
                    <a:pos x="54" y="59"/>
                  </a:cxn>
                  <a:cxn ang="0">
                    <a:pos x="75" y="74"/>
                  </a:cxn>
                  <a:cxn ang="0">
                    <a:pos x="64" y="59"/>
                  </a:cxn>
                  <a:cxn ang="0">
                    <a:pos x="75" y="59"/>
                  </a:cxn>
                  <a:cxn ang="0">
                    <a:pos x="75" y="38"/>
                  </a:cxn>
                  <a:cxn ang="0">
                    <a:pos x="85" y="24"/>
                  </a:cxn>
                  <a:cxn ang="0">
                    <a:pos x="64" y="14"/>
                  </a:cxn>
                  <a:cxn ang="0">
                    <a:pos x="54" y="0"/>
                  </a:cxn>
                </a:cxnLst>
                <a:rect l="0" t="0" r="r" b="b"/>
                <a:pathLst>
                  <a:path w="85" h="74">
                    <a:moveTo>
                      <a:pt x="54" y="0"/>
                    </a:moveTo>
                    <a:lnTo>
                      <a:pt x="39" y="14"/>
                    </a:lnTo>
                    <a:lnTo>
                      <a:pt x="30" y="14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14"/>
                    </a:lnTo>
                    <a:lnTo>
                      <a:pt x="8" y="24"/>
                    </a:lnTo>
                    <a:lnTo>
                      <a:pt x="8" y="38"/>
                    </a:lnTo>
                    <a:lnTo>
                      <a:pt x="17" y="38"/>
                    </a:lnTo>
                    <a:lnTo>
                      <a:pt x="30" y="59"/>
                    </a:lnTo>
                    <a:lnTo>
                      <a:pt x="54" y="48"/>
                    </a:lnTo>
                    <a:lnTo>
                      <a:pt x="54" y="59"/>
                    </a:lnTo>
                    <a:lnTo>
                      <a:pt x="75" y="74"/>
                    </a:lnTo>
                    <a:lnTo>
                      <a:pt x="64" y="59"/>
                    </a:lnTo>
                    <a:lnTo>
                      <a:pt x="75" y="59"/>
                    </a:lnTo>
                    <a:lnTo>
                      <a:pt x="75" y="38"/>
                    </a:lnTo>
                    <a:lnTo>
                      <a:pt x="85" y="24"/>
                    </a:lnTo>
                    <a:lnTo>
                      <a:pt x="64" y="14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4" name="Freeform 75"/>
              <p:cNvSpPr>
                <a:spLocks/>
              </p:cNvSpPr>
              <p:nvPr/>
            </p:nvSpPr>
            <p:spPr bwMode="auto">
              <a:xfrm>
                <a:off x="5227668" y="1719268"/>
                <a:ext cx="1027118" cy="531814"/>
              </a:xfrm>
              <a:custGeom>
                <a:avLst/>
                <a:gdLst/>
                <a:ahLst/>
                <a:cxnLst>
                  <a:cxn ang="0">
                    <a:pos x="634" y="165"/>
                  </a:cxn>
                  <a:cxn ang="0">
                    <a:pos x="625" y="191"/>
                  </a:cxn>
                  <a:cxn ang="0">
                    <a:pos x="594" y="227"/>
                  </a:cxn>
                  <a:cxn ang="0">
                    <a:pos x="579" y="281"/>
                  </a:cxn>
                  <a:cxn ang="0">
                    <a:pos x="557" y="291"/>
                  </a:cxn>
                  <a:cxn ang="0">
                    <a:pos x="471" y="281"/>
                  </a:cxn>
                  <a:cxn ang="0">
                    <a:pos x="459" y="306"/>
                  </a:cxn>
                  <a:cxn ang="0">
                    <a:pos x="425" y="306"/>
                  </a:cxn>
                  <a:cxn ang="0">
                    <a:pos x="394" y="335"/>
                  </a:cxn>
                  <a:cxn ang="0">
                    <a:pos x="361" y="320"/>
                  </a:cxn>
                  <a:cxn ang="0">
                    <a:pos x="339" y="291"/>
                  </a:cxn>
                  <a:cxn ang="0">
                    <a:pos x="272" y="281"/>
                  </a:cxn>
                  <a:cxn ang="0">
                    <a:pos x="162" y="245"/>
                  </a:cxn>
                  <a:cxn ang="0">
                    <a:pos x="171" y="335"/>
                  </a:cxn>
                  <a:cxn ang="0">
                    <a:pos x="130" y="306"/>
                  </a:cxn>
                  <a:cxn ang="0">
                    <a:pos x="119" y="306"/>
                  </a:cxn>
                  <a:cxn ang="0">
                    <a:pos x="106" y="291"/>
                  </a:cxn>
                  <a:cxn ang="0">
                    <a:pos x="94" y="255"/>
                  </a:cxn>
                  <a:cxn ang="0">
                    <a:pos x="94" y="227"/>
                  </a:cxn>
                  <a:cxn ang="0">
                    <a:pos x="119" y="205"/>
                  </a:cxn>
                  <a:cxn ang="0">
                    <a:pos x="75" y="191"/>
                  </a:cxn>
                  <a:cxn ang="0">
                    <a:pos x="30" y="179"/>
                  </a:cxn>
                  <a:cxn ang="0">
                    <a:pos x="8" y="165"/>
                  </a:cxn>
                  <a:cxn ang="0">
                    <a:pos x="8" y="115"/>
                  </a:cxn>
                  <a:cxn ang="0">
                    <a:pos x="30" y="126"/>
                  </a:cxn>
                  <a:cxn ang="0">
                    <a:pos x="30" y="100"/>
                  </a:cxn>
                  <a:cxn ang="0">
                    <a:pos x="64" y="90"/>
                  </a:cxn>
                  <a:cxn ang="0">
                    <a:pos x="94" y="90"/>
                  </a:cxn>
                  <a:cxn ang="0">
                    <a:pos x="119" y="100"/>
                  </a:cxn>
                  <a:cxn ang="0">
                    <a:pos x="149" y="100"/>
                  </a:cxn>
                  <a:cxn ang="0">
                    <a:pos x="195" y="100"/>
                  </a:cxn>
                  <a:cxn ang="0">
                    <a:pos x="226" y="90"/>
                  </a:cxn>
                  <a:cxn ang="0">
                    <a:pos x="207" y="61"/>
                  </a:cxn>
                  <a:cxn ang="0">
                    <a:pos x="207" y="50"/>
                  </a:cxn>
                  <a:cxn ang="0">
                    <a:pos x="195" y="35"/>
                  </a:cxn>
                  <a:cxn ang="0">
                    <a:pos x="217" y="25"/>
                  </a:cxn>
                  <a:cxn ang="0">
                    <a:pos x="303" y="14"/>
                  </a:cxn>
                  <a:cxn ang="0">
                    <a:pos x="339" y="0"/>
                  </a:cxn>
                  <a:cxn ang="0">
                    <a:pos x="348" y="25"/>
                  </a:cxn>
                  <a:cxn ang="0">
                    <a:pos x="394" y="25"/>
                  </a:cxn>
                  <a:cxn ang="0">
                    <a:pos x="404" y="35"/>
                  </a:cxn>
                  <a:cxn ang="0">
                    <a:pos x="438" y="25"/>
                  </a:cxn>
                  <a:cxn ang="0">
                    <a:pos x="515" y="100"/>
                  </a:cxn>
                  <a:cxn ang="0">
                    <a:pos x="535" y="100"/>
                  </a:cxn>
                  <a:cxn ang="0">
                    <a:pos x="612" y="126"/>
                  </a:cxn>
                  <a:cxn ang="0">
                    <a:pos x="634" y="126"/>
                  </a:cxn>
                  <a:cxn ang="0">
                    <a:pos x="647" y="155"/>
                  </a:cxn>
                </a:cxnLst>
                <a:rect l="0" t="0" r="r" b="b"/>
                <a:pathLst>
                  <a:path w="647" h="335">
                    <a:moveTo>
                      <a:pt x="647" y="155"/>
                    </a:moveTo>
                    <a:lnTo>
                      <a:pt x="634" y="165"/>
                    </a:lnTo>
                    <a:lnTo>
                      <a:pt x="634" y="191"/>
                    </a:lnTo>
                    <a:lnTo>
                      <a:pt x="625" y="191"/>
                    </a:lnTo>
                    <a:lnTo>
                      <a:pt x="594" y="191"/>
                    </a:lnTo>
                    <a:lnTo>
                      <a:pt x="594" y="227"/>
                    </a:lnTo>
                    <a:lnTo>
                      <a:pt x="570" y="245"/>
                    </a:lnTo>
                    <a:lnTo>
                      <a:pt x="579" y="281"/>
                    </a:lnTo>
                    <a:lnTo>
                      <a:pt x="579" y="306"/>
                    </a:lnTo>
                    <a:lnTo>
                      <a:pt x="557" y="291"/>
                    </a:lnTo>
                    <a:lnTo>
                      <a:pt x="493" y="291"/>
                    </a:lnTo>
                    <a:lnTo>
                      <a:pt x="471" y="281"/>
                    </a:lnTo>
                    <a:lnTo>
                      <a:pt x="471" y="291"/>
                    </a:lnTo>
                    <a:lnTo>
                      <a:pt x="459" y="306"/>
                    </a:lnTo>
                    <a:lnTo>
                      <a:pt x="425" y="291"/>
                    </a:lnTo>
                    <a:lnTo>
                      <a:pt x="425" y="306"/>
                    </a:lnTo>
                    <a:lnTo>
                      <a:pt x="416" y="320"/>
                    </a:lnTo>
                    <a:lnTo>
                      <a:pt x="394" y="335"/>
                    </a:lnTo>
                    <a:lnTo>
                      <a:pt x="361" y="335"/>
                    </a:lnTo>
                    <a:lnTo>
                      <a:pt x="361" y="320"/>
                    </a:lnTo>
                    <a:lnTo>
                      <a:pt x="348" y="320"/>
                    </a:lnTo>
                    <a:lnTo>
                      <a:pt x="339" y="291"/>
                    </a:lnTo>
                    <a:lnTo>
                      <a:pt x="318" y="270"/>
                    </a:lnTo>
                    <a:lnTo>
                      <a:pt x="272" y="281"/>
                    </a:lnTo>
                    <a:lnTo>
                      <a:pt x="207" y="227"/>
                    </a:lnTo>
                    <a:lnTo>
                      <a:pt x="162" y="245"/>
                    </a:lnTo>
                    <a:lnTo>
                      <a:pt x="186" y="335"/>
                    </a:lnTo>
                    <a:lnTo>
                      <a:pt x="171" y="335"/>
                    </a:lnTo>
                    <a:lnTo>
                      <a:pt x="140" y="306"/>
                    </a:lnTo>
                    <a:lnTo>
                      <a:pt x="130" y="306"/>
                    </a:lnTo>
                    <a:lnTo>
                      <a:pt x="119" y="320"/>
                    </a:lnTo>
                    <a:lnTo>
                      <a:pt x="119" y="306"/>
                    </a:lnTo>
                    <a:lnTo>
                      <a:pt x="119" y="291"/>
                    </a:lnTo>
                    <a:lnTo>
                      <a:pt x="106" y="291"/>
                    </a:lnTo>
                    <a:lnTo>
                      <a:pt x="85" y="255"/>
                    </a:lnTo>
                    <a:lnTo>
                      <a:pt x="94" y="255"/>
                    </a:lnTo>
                    <a:lnTo>
                      <a:pt x="85" y="245"/>
                    </a:lnTo>
                    <a:lnTo>
                      <a:pt x="94" y="227"/>
                    </a:lnTo>
                    <a:lnTo>
                      <a:pt x="140" y="227"/>
                    </a:lnTo>
                    <a:lnTo>
                      <a:pt x="119" y="205"/>
                    </a:lnTo>
                    <a:lnTo>
                      <a:pt x="94" y="191"/>
                    </a:lnTo>
                    <a:lnTo>
                      <a:pt x="75" y="191"/>
                    </a:lnTo>
                    <a:lnTo>
                      <a:pt x="39" y="205"/>
                    </a:lnTo>
                    <a:lnTo>
                      <a:pt x="30" y="179"/>
                    </a:lnTo>
                    <a:lnTo>
                      <a:pt x="8" y="179"/>
                    </a:lnTo>
                    <a:lnTo>
                      <a:pt x="8" y="165"/>
                    </a:lnTo>
                    <a:lnTo>
                      <a:pt x="0" y="155"/>
                    </a:lnTo>
                    <a:lnTo>
                      <a:pt x="8" y="115"/>
                    </a:lnTo>
                    <a:lnTo>
                      <a:pt x="17" y="126"/>
                    </a:lnTo>
                    <a:lnTo>
                      <a:pt x="30" y="126"/>
                    </a:lnTo>
                    <a:lnTo>
                      <a:pt x="17" y="100"/>
                    </a:lnTo>
                    <a:lnTo>
                      <a:pt x="30" y="100"/>
                    </a:lnTo>
                    <a:lnTo>
                      <a:pt x="55" y="90"/>
                    </a:lnTo>
                    <a:lnTo>
                      <a:pt x="64" y="90"/>
                    </a:lnTo>
                    <a:lnTo>
                      <a:pt x="75" y="79"/>
                    </a:lnTo>
                    <a:lnTo>
                      <a:pt x="94" y="90"/>
                    </a:lnTo>
                    <a:lnTo>
                      <a:pt x="119" y="115"/>
                    </a:lnTo>
                    <a:lnTo>
                      <a:pt x="119" y="100"/>
                    </a:lnTo>
                    <a:lnTo>
                      <a:pt x="130" y="100"/>
                    </a:lnTo>
                    <a:lnTo>
                      <a:pt x="149" y="100"/>
                    </a:lnTo>
                    <a:lnTo>
                      <a:pt x="171" y="100"/>
                    </a:lnTo>
                    <a:lnTo>
                      <a:pt x="195" y="100"/>
                    </a:lnTo>
                    <a:lnTo>
                      <a:pt x="217" y="100"/>
                    </a:lnTo>
                    <a:lnTo>
                      <a:pt x="226" y="90"/>
                    </a:lnTo>
                    <a:lnTo>
                      <a:pt x="195" y="79"/>
                    </a:lnTo>
                    <a:lnTo>
                      <a:pt x="207" y="61"/>
                    </a:lnTo>
                    <a:lnTo>
                      <a:pt x="195" y="61"/>
                    </a:lnTo>
                    <a:lnTo>
                      <a:pt x="207" y="50"/>
                    </a:lnTo>
                    <a:lnTo>
                      <a:pt x="207" y="35"/>
                    </a:lnTo>
                    <a:lnTo>
                      <a:pt x="195" y="35"/>
                    </a:lnTo>
                    <a:lnTo>
                      <a:pt x="195" y="25"/>
                    </a:lnTo>
                    <a:lnTo>
                      <a:pt x="217" y="25"/>
                    </a:lnTo>
                    <a:lnTo>
                      <a:pt x="272" y="14"/>
                    </a:lnTo>
                    <a:lnTo>
                      <a:pt x="303" y="14"/>
                    </a:lnTo>
                    <a:lnTo>
                      <a:pt x="303" y="0"/>
                    </a:lnTo>
                    <a:lnTo>
                      <a:pt x="339" y="0"/>
                    </a:lnTo>
                    <a:lnTo>
                      <a:pt x="348" y="14"/>
                    </a:lnTo>
                    <a:lnTo>
                      <a:pt x="348" y="25"/>
                    </a:lnTo>
                    <a:lnTo>
                      <a:pt x="370" y="25"/>
                    </a:lnTo>
                    <a:lnTo>
                      <a:pt x="394" y="25"/>
                    </a:lnTo>
                    <a:lnTo>
                      <a:pt x="394" y="35"/>
                    </a:lnTo>
                    <a:lnTo>
                      <a:pt x="404" y="35"/>
                    </a:lnTo>
                    <a:lnTo>
                      <a:pt x="425" y="25"/>
                    </a:lnTo>
                    <a:lnTo>
                      <a:pt x="438" y="25"/>
                    </a:lnTo>
                    <a:lnTo>
                      <a:pt x="471" y="50"/>
                    </a:lnTo>
                    <a:lnTo>
                      <a:pt x="515" y="100"/>
                    </a:lnTo>
                    <a:lnTo>
                      <a:pt x="526" y="90"/>
                    </a:lnTo>
                    <a:lnTo>
                      <a:pt x="535" y="100"/>
                    </a:lnTo>
                    <a:lnTo>
                      <a:pt x="570" y="100"/>
                    </a:lnTo>
                    <a:lnTo>
                      <a:pt x="612" y="126"/>
                    </a:lnTo>
                    <a:lnTo>
                      <a:pt x="625" y="136"/>
                    </a:lnTo>
                    <a:lnTo>
                      <a:pt x="634" y="126"/>
                    </a:lnTo>
                    <a:lnTo>
                      <a:pt x="647" y="136"/>
                    </a:lnTo>
                    <a:lnTo>
                      <a:pt x="647" y="15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5484845" y="2081219"/>
                <a:ext cx="490540" cy="333376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7" name="Freeform 78"/>
              <p:cNvSpPr>
                <a:spLocks/>
              </p:cNvSpPr>
              <p:nvPr/>
            </p:nvSpPr>
            <p:spPr bwMode="auto">
              <a:xfrm>
                <a:off x="5484845" y="2081219"/>
                <a:ext cx="490540" cy="333376"/>
              </a:xfrm>
              <a:custGeom>
                <a:avLst/>
                <a:gdLst/>
                <a:ahLst/>
                <a:cxnLst>
                  <a:cxn ang="0">
                    <a:pos x="208" y="198"/>
                  </a:cxn>
                  <a:cxn ang="0">
                    <a:pos x="208" y="184"/>
                  </a:cxn>
                  <a:cxn ang="0">
                    <a:pos x="186" y="169"/>
                  </a:cxn>
                  <a:cxn ang="0">
                    <a:pos x="131" y="133"/>
                  </a:cxn>
                  <a:cxn ang="0">
                    <a:pos x="122" y="109"/>
                  </a:cxn>
                  <a:cxn ang="0">
                    <a:pos x="89" y="109"/>
                  </a:cxn>
                  <a:cxn ang="0">
                    <a:pos x="76" y="79"/>
                  </a:cxn>
                  <a:cxn ang="0">
                    <a:pos x="54" y="64"/>
                  </a:cxn>
                  <a:cxn ang="0">
                    <a:pos x="45" y="64"/>
                  </a:cxn>
                  <a:cxn ang="0">
                    <a:pos x="33" y="93"/>
                  </a:cxn>
                  <a:cxn ang="0">
                    <a:pos x="33" y="109"/>
                  </a:cxn>
                  <a:cxn ang="0">
                    <a:pos x="24" y="109"/>
                  </a:cxn>
                  <a:cxn ang="0">
                    <a:pos x="0" y="18"/>
                  </a:cxn>
                  <a:cxn ang="0">
                    <a:pos x="45" y="0"/>
                  </a:cxn>
                  <a:cxn ang="0">
                    <a:pos x="109" y="54"/>
                  </a:cxn>
                  <a:cxn ang="0">
                    <a:pos x="156" y="43"/>
                  </a:cxn>
                  <a:cxn ang="0">
                    <a:pos x="177" y="64"/>
                  </a:cxn>
                  <a:cxn ang="0">
                    <a:pos x="186" y="93"/>
                  </a:cxn>
                  <a:cxn ang="0">
                    <a:pos x="199" y="93"/>
                  </a:cxn>
                  <a:cxn ang="0">
                    <a:pos x="199" y="109"/>
                  </a:cxn>
                  <a:cxn ang="0">
                    <a:pos x="232" y="109"/>
                  </a:cxn>
                  <a:cxn ang="0">
                    <a:pos x="254" y="93"/>
                  </a:cxn>
                  <a:cxn ang="0">
                    <a:pos x="275" y="109"/>
                  </a:cxn>
                  <a:cxn ang="0">
                    <a:pos x="275" y="93"/>
                  </a:cxn>
                  <a:cxn ang="0">
                    <a:pos x="309" y="119"/>
                  </a:cxn>
                  <a:cxn ang="0">
                    <a:pos x="285" y="133"/>
                  </a:cxn>
                  <a:cxn ang="0">
                    <a:pos x="263" y="133"/>
                  </a:cxn>
                  <a:cxn ang="0">
                    <a:pos x="263" y="109"/>
                  </a:cxn>
                  <a:cxn ang="0">
                    <a:pos x="241" y="119"/>
                  </a:cxn>
                  <a:cxn ang="0">
                    <a:pos x="241" y="145"/>
                  </a:cxn>
                  <a:cxn ang="0">
                    <a:pos x="217" y="145"/>
                  </a:cxn>
                  <a:cxn ang="0">
                    <a:pos x="232" y="155"/>
                  </a:cxn>
                  <a:cxn ang="0">
                    <a:pos x="241" y="184"/>
                  </a:cxn>
                  <a:cxn ang="0">
                    <a:pos x="232" y="210"/>
                  </a:cxn>
                  <a:cxn ang="0">
                    <a:pos x="208" y="198"/>
                  </a:cxn>
                </a:cxnLst>
                <a:rect l="0" t="0" r="r" b="b"/>
                <a:pathLst>
                  <a:path w="309" h="210">
                    <a:moveTo>
                      <a:pt x="208" y="198"/>
                    </a:moveTo>
                    <a:lnTo>
                      <a:pt x="208" y="184"/>
                    </a:lnTo>
                    <a:lnTo>
                      <a:pt x="186" y="169"/>
                    </a:lnTo>
                    <a:lnTo>
                      <a:pt x="131" y="133"/>
                    </a:lnTo>
                    <a:lnTo>
                      <a:pt x="122" y="109"/>
                    </a:lnTo>
                    <a:lnTo>
                      <a:pt x="89" y="109"/>
                    </a:lnTo>
                    <a:lnTo>
                      <a:pt x="76" y="79"/>
                    </a:lnTo>
                    <a:lnTo>
                      <a:pt x="54" y="64"/>
                    </a:lnTo>
                    <a:lnTo>
                      <a:pt x="45" y="64"/>
                    </a:lnTo>
                    <a:lnTo>
                      <a:pt x="33" y="93"/>
                    </a:lnTo>
                    <a:lnTo>
                      <a:pt x="33" y="109"/>
                    </a:lnTo>
                    <a:lnTo>
                      <a:pt x="24" y="109"/>
                    </a:lnTo>
                    <a:lnTo>
                      <a:pt x="0" y="18"/>
                    </a:lnTo>
                    <a:lnTo>
                      <a:pt x="45" y="0"/>
                    </a:lnTo>
                    <a:lnTo>
                      <a:pt x="109" y="54"/>
                    </a:lnTo>
                    <a:lnTo>
                      <a:pt x="156" y="43"/>
                    </a:lnTo>
                    <a:lnTo>
                      <a:pt x="177" y="64"/>
                    </a:lnTo>
                    <a:lnTo>
                      <a:pt x="186" y="93"/>
                    </a:lnTo>
                    <a:lnTo>
                      <a:pt x="199" y="93"/>
                    </a:lnTo>
                    <a:lnTo>
                      <a:pt x="199" y="109"/>
                    </a:lnTo>
                    <a:lnTo>
                      <a:pt x="232" y="109"/>
                    </a:lnTo>
                    <a:lnTo>
                      <a:pt x="254" y="93"/>
                    </a:lnTo>
                    <a:lnTo>
                      <a:pt x="275" y="109"/>
                    </a:lnTo>
                    <a:lnTo>
                      <a:pt x="275" y="93"/>
                    </a:lnTo>
                    <a:lnTo>
                      <a:pt x="309" y="119"/>
                    </a:lnTo>
                    <a:lnTo>
                      <a:pt x="285" y="133"/>
                    </a:lnTo>
                    <a:lnTo>
                      <a:pt x="263" y="133"/>
                    </a:lnTo>
                    <a:lnTo>
                      <a:pt x="263" y="109"/>
                    </a:lnTo>
                    <a:lnTo>
                      <a:pt x="241" y="119"/>
                    </a:lnTo>
                    <a:lnTo>
                      <a:pt x="241" y="145"/>
                    </a:lnTo>
                    <a:lnTo>
                      <a:pt x="217" y="145"/>
                    </a:lnTo>
                    <a:lnTo>
                      <a:pt x="232" y="155"/>
                    </a:lnTo>
                    <a:lnTo>
                      <a:pt x="241" y="184"/>
                    </a:lnTo>
                    <a:lnTo>
                      <a:pt x="232" y="210"/>
                    </a:lnTo>
                    <a:lnTo>
                      <a:pt x="208" y="198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0" name="Freeform 81"/>
              <p:cNvSpPr>
                <a:spLocks/>
              </p:cNvSpPr>
              <p:nvPr/>
            </p:nvSpPr>
            <p:spPr bwMode="auto">
              <a:xfrm>
                <a:off x="5888072" y="2166944"/>
                <a:ext cx="257176" cy="158750"/>
              </a:xfrm>
              <a:custGeom>
                <a:avLst/>
                <a:gdLst/>
                <a:ahLst/>
                <a:cxnLst>
                  <a:cxn ang="0">
                    <a:pos x="9" y="78"/>
                  </a:cxn>
                  <a:cxn ang="0">
                    <a:pos x="30" y="78"/>
                  </a:cxn>
                  <a:cxn ang="0">
                    <a:pos x="54" y="64"/>
                  </a:cxn>
                  <a:cxn ang="0">
                    <a:pos x="21" y="38"/>
                  </a:cxn>
                  <a:cxn ang="0">
                    <a:pos x="21" y="53"/>
                  </a:cxn>
                  <a:cxn ang="0">
                    <a:pos x="0" y="38"/>
                  </a:cxn>
                  <a:cxn ang="0">
                    <a:pos x="9" y="24"/>
                  </a:cxn>
                  <a:cxn ang="0">
                    <a:pos x="9" y="10"/>
                  </a:cxn>
                  <a:cxn ang="0">
                    <a:pos x="21" y="10"/>
                  </a:cxn>
                  <a:cxn ang="0">
                    <a:pos x="42" y="24"/>
                  </a:cxn>
                  <a:cxn ang="0">
                    <a:pos x="54" y="10"/>
                  </a:cxn>
                  <a:cxn ang="0">
                    <a:pos x="54" y="0"/>
                  </a:cxn>
                  <a:cxn ang="0">
                    <a:pos x="76" y="10"/>
                  </a:cxn>
                  <a:cxn ang="0">
                    <a:pos x="140" y="10"/>
                  </a:cxn>
                  <a:cxn ang="0">
                    <a:pos x="162" y="24"/>
                  </a:cxn>
                  <a:cxn ang="0">
                    <a:pos x="162" y="38"/>
                  </a:cxn>
                  <a:cxn ang="0">
                    <a:pos x="140" y="53"/>
                  </a:cxn>
                  <a:cxn ang="0">
                    <a:pos x="118" y="53"/>
                  </a:cxn>
                  <a:cxn ang="0">
                    <a:pos x="118" y="64"/>
                  </a:cxn>
                  <a:cxn ang="0">
                    <a:pos x="85" y="64"/>
                  </a:cxn>
                  <a:cxn ang="0">
                    <a:pos x="76" y="78"/>
                  </a:cxn>
                  <a:cxn ang="0">
                    <a:pos x="76" y="88"/>
                  </a:cxn>
                  <a:cxn ang="0">
                    <a:pos x="42" y="100"/>
                  </a:cxn>
                  <a:cxn ang="0">
                    <a:pos x="30" y="88"/>
                  </a:cxn>
                  <a:cxn ang="0">
                    <a:pos x="0" y="88"/>
                  </a:cxn>
                  <a:cxn ang="0">
                    <a:pos x="0" y="78"/>
                  </a:cxn>
                  <a:cxn ang="0">
                    <a:pos x="9" y="78"/>
                  </a:cxn>
                </a:cxnLst>
                <a:rect l="0" t="0" r="r" b="b"/>
                <a:pathLst>
                  <a:path w="162" h="100">
                    <a:moveTo>
                      <a:pt x="9" y="78"/>
                    </a:moveTo>
                    <a:lnTo>
                      <a:pt x="30" y="78"/>
                    </a:lnTo>
                    <a:lnTo>
                      <a:pt x="54" y="64"/>
                    </a:lnTo>
                    <a:lnTo>
                      <a:pt x="21" y="38"/>
                    </a:lnTo>
                    <a:lnTo>
                      <a:pt x="21" y="53"/>
                    </a:lnTo>
                    <a:lnTo>
                      <a:pt x="0" y="38"/>
                    </a:lnTo>
                    <a:lnTo>
                      <a:pt x="9" y="24"/>
                    </a:lnTo>
                    <a:lnTo>
                      <a:pt x="9" y="10"/>
                    </a:lnTo>
                    <a:lnTo>
                      <a:pt x="21" y="10"/>
                    </a:lnTo>
                    <a:lnTo>
                      <a:pt x="42" y="24"/>
                    </a:lnTo>
                    <a:lnTo>
                      <a:pt x="54" y="10"/>
                    </a:lnTo>
                    <a:lnTo>
                      <a:pt x="54" y="0"/>
                    </a:lnTo>
                    <a:lnTo>
                      <a:pt x="76" y="10"/>
                    </a:lnTo>
                    <a:lnTo>
                      <a:pt x="140" y="10"/>
                    </a:lnTo>
                    <a:lnTo>
                      <a:pt x="162" y="24"/>
                    </a:lnTo>
                    <a:lnTo>
                      <a:pt x="162" y="38"/>
                    </a:lnTo>
                    <a:lnTo>
                      <a:pt x="140" y="53"/>
                    </a:lnTo>
                    <a:lnTo>
                      <a:pt x="118" y="53"/>
                    </a:lnTo>
                    <a:lnTo>
                      <a:pt x="118" y="64"/>
                    </a:lnTo>
                    <a:lnTo>
                      <a:pt x="85" y="64"/>
                    </a:lnTo>
                    <a:lnTo>
                      <a:pt x="76" y="78"/>
                    </a:lnTo>
                    <a:lnTo>
                      <a:pt x="76" y="88"/>
                    </a:lnTo>
                    <a:lnTo>
                      <a:pt x="42" y="100"/>
                    </a:lnTo>
                    <a:lnTo>
                      <a:pt x="30" y="88"/>
                    </a:lnTo>
                    <a:lnTo>
                      <a:pt x="0" y="88"/>
                    </a:lnTo>
                    <a:lnTo>
                      <a:pt x="0" y="78"/>
                    </a:lnTo>
                    <a:lnTo>
                      <a:pt x="9" y="7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82" name="Freeform 83"/>
              <p:cNvSpPr>
                <a:spLocks/>
              </p:cNvSpPr>
              <p:nvPr/>
            </p:nvSpPr>
            <p:spPr bwMode="auto">
              <a:xfrm>
                <a:off x="5416582" y="2182819"/>
                <a:ext cx="398465" cy="287338"/>
              </a:xfrm>
              <a:custGeom>
                <a:avLst/>
                <a:gdLst/>
                <a:ahLst/>
                <a:cxnLst>
                  <a:cxn ang="0">
                    <a:pos x="67" y="43"/>
                  </a:cxn>
                  <a:cxn ang="0">
                    <a:pos x="51" y="43"/>
                  </a:cxn>
                  <a:cxn ang="0">
                    <a:pos x="20" y="14"/>
                  </a:cxn>
                  <a:cxn ang="0">
                    <a:pos x="11" y="14"/>
                  </a:cxn>
                  <a:cxn ang="0">
                    <a:pos x="0" y="28"/>
                  </a:cxn>
                  <a:cxn ang="0">
                    <a:pos x="11" y="43"/>
                  </a:cxn>
                  <a:cxn ang="0">
                    <a:pos x="11" y="28"/>
                  </a:cxn>
                  <a:cxn ang="0">
                    <a:pos x="20" y="28"/>
                  </a:cxn>
                  <a:cxn ang="0">
                    <a:pos x="30" y="43"/>
                  </a:cxn>
                  <a:cxn ang="0">
                    <a:pos x="30" y="54"/>
                  </a:cxn>
                  <a:cxn ang="0">
                    <a:pos x="11" y="54"/>
                  </a:cxn>
                  <a:cxn ang="0">
                    <a:pos x="11" y="68"/>
                  </a:cxn>
                  <a:cxn ang="0">
                    <a:pos x="20" y="68"/>
                  </a:cxn>
                  <a:cxn ang="0">
                    <a:pos x="30" y="90"/>
                  </a:cxn>
                  <a:cxn ang="0">
                    <a:pos x="42" y="133"/>
                  </a:cxn>
                  <a:cxn ang="0">
                    <a:pos x="67" y="119"/>
                  </a:cxn>
                  <a:cxn ang="0">
                    <a:pos x="88" y="104"/>
                  </a:cxn>
                  <a:cxn ang="0">
                    <a:pos x="174" y="155"/>
                  </a:cxn>
                  <a:cxn ang="0">
                    <a:pos x="174" y="169"/>
                  </a:cxn>
                  <a:cxn ang="0">
                    <a:pos x="199" y="181"/>
                  </a:cxn>
                  <a:cxn ang="0">
                    <a:pos x="207" y="169"/>
                  </a:cxn>
                  <a:cxn ang="0">
                    <a:pos x="229" y="155"/>
                  </a:cxn>
                  <a:cxn ang="0">
                    <a:pos x="229" y="133"/>
                  </a:cxn>
                  <a:cxn ang="0">
                    <a:pos x="241" y="133"/>
                  </a:cxn>
                  <a:cxn ang="0">
                    <a:pos x="251" y="133"/>
                  </a:cxn>
                  <a:cxn ang="0">
                    <a:pos x="251" y="119"/>
                  </a:cxn>
                  <a:cxn ang="0">
                    <a:pos x="229" y="104"/>
                  </a:cxn>
                  <a:cxn ang="0">
                    <a:pos x="174" y="68"/>
                  </a:cxn>
                  <a:cxn ang="0">
                    <a:pos x="164" y="43"/>
                  </a:cxn>
                  <a:cxn ang="0">
                    <a:pos x="131" y="43"/>
                  </a:cxn>
                  <a:cxn ang="0">
                    <a:pos x="119" y="14"/>
                  </a:cxn>
                  <a:cxn ang="0">
                    <a:pos x="97" y="0"/>
                  </a:cxn>
                  <a:cxn ang="0">
                    <a:pos x="88" y="0"/>
                  </a:cxn>
                  <a:cxn ang="0">
                    <a:pos x="76" y="28"/>
                  </a:cxn>
                  <a:cxn ang="0">
                    <a:pos x="76" y="43"/>
                  </a:cxn>
                  <a:cxn ang="0">
                    <a:pos x="67" y="43"/>
                  </a:cxn>
                </a:cxnLst>
                <a:rect l="0" t="0" r="r" b="b"/>
                <a:pathLst>
                  <a:path w="251" h="181">
                    <a:moveTo>
                      <a:pt x="67" y="43"/>
                    </a:moveTo>
                    <a:lnTo>
                      <a:pt x="51" y="43"/>
                    </a:lnTo>
                    <a:lnTo>
                      <a:pt x="20" y="14"/>
                    </a:lnTo>
                    <a:lnTo>
                      <a:pt x="11" y="14"/>
                    </a:lnTo>
                    <a:lnTo>
                      <a:pt x="0" y="28"/>
                    </a:lnTo>
                    <a:lnTo>
                      <a:pt x="11" y="43"/>
                    </a:lnTo>
                    <a:lnTo>
                      <a:pt x="11" y="28"/>
                    </a:lnTo>
                    <a:lnTo>
                      <a:pt x="20" y="28"/>
                    </a:lnTo>
                    <a:lnTo>
                      <a:pt x="30" y="43"/>
                    </a:lnTo>
                    <a:lnTo>
                      <a:pt x="30" y="54"/>
                    </a:lnTo>
                    <a:lnTo>
                      <a:pt x="11" y="54"/>
                    </a:lnTo>
                    <a:lnTo>
                      <a:pt x="11" y="68"/>
                    </a:lnTo>
                    <a:lnTo>
                      <a:pt x="20" y="68"/>
                    </a:lnTo>
                    <a:lnTo>
                      <a:pt x="30" y="90"/>
                    </a:lnTo>
                    <a:lnTo>
                      <a:pt x="42" y="133"/>
                    </a:lnTo>
                    <a:lnTo>
                      <a:pt x="67" y="119"/>
                    </a:lnTo>
                    <a:lnTo>
                      <a:pt x="88" y="104"/>
                    </a:lnTo>
                    <a:lnTo>
                      <a:pt x="174" y="155"/>
                    </a:lnTo>
                    <a:lnTo>
                      <a:pt x="174" y="169"/>
                    </a:lnTo>
                    <a:lnTo>
                      <a:pt x="199" y="181"/>
                    </a:lnTo>
                    <a:lnTo>
                      <a:pt x="207" y="169"/>
                    </a:lnTo>
                    <a:lnTo>
                      <a:pt x="229" y="155"/>
                    </a:lnTo>
                    <a:lnTo>
                      <a:pt x="229" y="133"/>
                    </a:lnTo>
                    <a:lnTo>
                      <a:pt x="241" y="133"/>
                    </a:lnTo>
                    <a:lnTo>
                      <a:pt x="251" y="133"/>
                    </a:lnTo>
                    <a:lnTo>
                      <a:pt x="251" y="119"/>
                    </a:lnTo>
                    <a:lnTo>
                      <a:pt x="229" y="104"/>
                    </a:lnTo>
                    <a:lnTo>
                      <a:pt x="174" y="68"/>
                    </a:lnTo>
                    <a:lnTo>
                      <a:pt x="164" y="43"/>
                    </a:lnTo>
                    <a:lnTo>
                      <a:pt x="131" y="43"/>
                    </a:lnTo>
                    <a:lnTo>
                      <a:pt x="119" y="14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76" y="28"/>
                    </a:lnTo>
                    <a:lnTo>
                      <a:pt x="76" y="43"/>
                    </a:lnTo>
                    <a:lnTo>
                      <a:pt x="67" y="43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514" name="Group 513"/>
              <p:cNvGrpSpPr/>
              <p:nvPr/>
            </p:nvGrpSpPr>
            <p:grpSpPr>
              <a:xfrm>
                <a:off x="5227668" y="1719268"/>
                <a:ext cx="1027118" cy="750889"/>
                <a:chOff x="5227668" y="1719268"/>
                <a:chExt cx="1027118" cy="750889"/>
              </a:xfrm>
              <a:grpFill/>
            </p:grpSpPr>
            <p:sp>
              <p:nvSpPr>
                <p:cNvPr id="73" name="Freeform 74"/>
                <p:cNvSpPr>
                  <a:spLocks/>
                </p:cNvSpPr>
                <p:nvPr/>
              </p:nvSpPr>
              <p:spPr bwMode="auto">
                <a:xfrm>
                  <a:off x="5227668" y="2232032"/>
                  <a:ext cx="134938" cy="117475"/>
                </a:xfrm>
                <a:custGeom>
                  <a:avLst/>
                  <a:gdLst/>
                  <a:ahLst/>
                  <a:cxnLst>
                    <a:cxn ang="0">
                      <a:pos x="54" y="0"/>
                    </a:cxn>
                    <a:cxn ang="0">
                      <a:pos x="39" y="14"/>
                    </a:cxn>
                    <a:cxn ang="0">
                      <a:pos x="30" y="14"/>
                    </a:cxn>
                    <a:cxn ang="0">
                      <a:pos x="17" y="0"/>
                    </a:cxn>
                    <a:cxn ang="0">
                      <a:pos x="0" y="0"/>
                    </a:cxn>
                    <a:cxn ang="0">
                      <a:pos x="0" y="14"/>
                    </a:cxn>
                    <a:cxn ang="0">
                      <a:pos x="8" y="24"/>
                    </a:cxn>
                    <a:cxn ang="0">
                      <a:pos x="8" y="38"/>
                    </a:cxn>
                    <a:cxn ang="0">
                      <a:pos x="17" y="38"/>
                    </a:cxn>
                    <a:cxn ang="0">
                      <a:pos x="30" y="59"/>
                    </a:cxn>
                    <a:cxn ang="0">
                      <a:pos x="54" y="48"/>
                    </a:cxn>
                    <a:cxn ang="0">
                      <a:pos x="54" y="59"/>
                    </a:cxn>
                    <a:cxn ang="0">
                      <a:pos x="75" y="74"/>
                    </a:cxn>
                    <a:cxn ang="0">
                      <a:pos x="64" y="59"/>
                    </a:cxn>
                    <a:cxn ang="0">
                      <a:pos x="75" y="59"/>
                    </a:cxn>
                    <a:cxn ang="0">
                      <a:pos x="75" y="38"/>
                    </a:cxn>
                    <a:cxn ang="0">
                      <a:pos x="85" y="24"/>
                    </a:cxn>
                    <a:cxn ang="0">
                      <a:pos x="64" y="14"/>
                    </a:cxn>
                    <a:cxn ang="0">
                      <a:pos x="54" y="0"/>
                    </a:cxn>
                  </a:cxnLst>
                  <a:rect l="0" t="0" r="r" b="b"/>
                  <a:pathLst>
                    <a:path w="85" h="74">
                      <a:moveTo>
                        <a:pt x="54" y="0"/>
                      </a:moveTo>
                      <a:lnTo>
                        <a:pt x="39" y="14"/>
                      </a:lnTo>
                      <a:lnTo>
                        <a:pt x="30" y="14"/>
                      </a:lnTo>
                      <a:lnTo>
                        <a:pt x="17" y="0"/>
                      </a:lnTo>
                      <a:lnTo>
                        <a:pt x="0" y="0"/>
                      </a:lnTo>
                      <a:lnTo>
                        <a:pt x="0" y="14"/>
                      </a:lnTo>
                      <a:lnTo>
                        <a:pt x="8" y="24"/>
                      </a:lnTo>
                      <a:lnTo>
                        <a:pt x="8" y="38"/>
                      </a:lnTo>
                      <a:lnTo>
                        <a:pt x="17" y="38"/>
                      </a:lnTo>
                      <a:lnTo>
                        <a:pt x="30" y="59"/>
                      </a:lnTo>
                      <a:lnTo>
                        <a:pt x="54" y="48"/>
                      </a:lnTo>
                      <a:lnTo>
                        <a:pt x="54" y="59"/>
                      </a:lnTo>
                      <a:lnTo>
                        <a:pt x="75" y="74"/>
                      </a:lnTo>
                      <a:lnTo>
                        <a:pt x="64" y="59"/>
                      </a:lnTo>
                      <a:lnTo>
                        <a:pt x="75" y="59"/>
                      </a:lnTo>
                      <a:lnTo>
                        <a:pt x="75" y="38"/>
                      </a:lnTo>
                      <a:lnTo>
                        <a:pt x="85" y="24"/>
                      </a:lnTo>
                      <a:lnTo>
                        <a:pt x="64" y="14"/>
                      </a:lnTo>
                      <a:lnTo>
                        <a:pt x="54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5" name="Freeform 76"/>
                <p:cNvSpPr>
                  <a:spLocks/>
                </p:cNvSpPr>
                <p:nvPr/>
              </p:nvSpPr>
              <p:spPr bwMode="auto">
                <a:xfrm>
                  <a:off x="5227668" y="1719268"/>
                  <a:ext cx="1027118" cy="531814"/>
                </a:xfrm>
                <a:custGeom>
                  <a:avLst/>
                  <a:gdLst/>
                  <a:ahLst/>
                  <a:cxnLst>
                    <a:cxn ang="0">
                      <a:pos x="634" y="165"/>
                    </a:cxn>
                    <a:cxn ang="0">
                      <a:pos x="625" y="191"/>
                    </a:cxn>
                    <a:cxn ang="0">
                      <a:pos x="594" y="227"/>
                    </a:cxn>
                    <a:cxn ang="0">
                      <a:pos x="579" y="281"/>
                    </a:cxn>
                    <a:cxn ang="0">
                      <a:pos x="557" y="291"/>
                    </a:cxn>
                    <a:cxn ang="0">
                      <a:pos x="471" y="281"/>
                    </a:cxn>
                    <a:cxn ang="0">
                      <a:pos x="459" y="306"/>
                    </a:cxn>
                    <a:cxn ang="0">
                      <a:pos x="425" y="306"/>
                    </a:cxn>
                    <a:cxn ang="0">
                      <a:pos x="394" y="335"/>
                    </a:cxn>
                    <a:cxn ang="0">
                      <a:pos x="361" y="320"/>
                    </a:cxn>
                    <a:cxn ang="0">
                      <a:pos x="339" y="291"/>
                    </a:cxn>
                    <a:cxn ang="0">
                      <a:pos x="272" y="281"/>
                    </a:cxn>
                    <a:cxn ang="0">
                      <a:pos x="162" y="245"/>
                    </a:cxn>
                    <a:cxn ang="0">
                      <a:pos x="171" y="335"/>
                    </a:cxn>
                    <a:cxn ang="0">
                      <a:pos x="130" y="306"/>
                    </a:cxn>
                    <a:cxn ang="0">
                      <a:pos x="119" y="306"/>
                    </a:cxn>
                    <a:cxn ang="0">
                      <a:pos x="106" y="291"/>
                    </a:cxn>
                    <a:cxn ang="0">
                      <a:pos x="94" y="255"/>
                    </a:cxn>
                    <a:cxn ang="0">
                      <a:pos x="94" y="227"/>
                    </a:cxn>
                    <a:cxn ang="0">
                      <a:pos x="119" y="205"/>
                    </a:cxn>
                    <a:cxn ang="0">
                      <a:pos x="75" y="191"/>
                    </a:cxn>
                    <a:cxn ang="0">
                      <a:pos x="30" y="179"/>
                    </a:cxn>
                    <a:cxn ang="0">
                      <a:pos x="8" y="165"/>
                    </a:cxn>
                    <a:cxn ang="0">
                      <a:pos x="8" y="115"/>
                    </a:cxn>
                    <a:cxn ang="0">
                      <a:pos x="30" y="126"/>
                    </a:cxn>
                    <a:cxn ang="0">
                      <a:pos x="30" y="100"/>
                    </a:cxn>
                    <a:cxn ang="0">
                      <a:pos x="64" y="90"/>
                    </a:cxn>
                    <a:cxn ang="0">
                      <a:pos x="94" y="90"/>
                    </a:cxn>
                    <a:cxn ang="0">
                      <a:pos x="119" y="100"/>
                    </a:cxn>
                    <a:cxn ang="0">
                      <a:pos x="149" y="100"/>
                    </a:cxn>
                    <a:cxn ang="0">
                      <a:pos x="195" y="100"/>
                    </a:cxn>
                    <a:cxn ang="0">
                      <a:pos x="226" y="90"/>
                    </a:cxn>
                    <a:cxn ang="0">
                      <a:pos x="207" y="61"/>
                    </a:cxn>
                    <a:cxn ang="0">
                      <a:pos x="207" y="50"/>
                    </a:cxn>
                    <a:cxn ang="0">
                      <a:pos x="195" y="35"/>
                    </a:cxn>
                    <a:cxn ang="0">
                      <a:pos x="217" y="25"/>
                    </a:cxn>
                    <a:cxn ang="0">
                      <a:pos x="303" y="14"/>
                    </a:cxn>
                    <a:cxn ang="0">
                      <a:pos x="339" y="0"/>
                    </a:cxn>
                    <a:cxn ang="0">
                      <a:pos x="348" y="25"/>
                    </a:cxn>
                    <a:cxn ang="0">
                      <a:pos x="394" y="25"/>
                    </a:cxn>
                    <a:cxn ang="0">
                      <a:pos x="404" y="35"/>
                    </a:cxn>
                    <a:cxn ang="0">
                      <a:pos x="438" y="25"/>
                    </a:cxn>
                    <a:cxn ang="0">
                      <a:pos x="515" y="100"/>
                    </a:cxn>
                    <a:cxn ang="0">
                      <a:pos x="535" y="100"/>
                    </a:cxn>
                    <a:cxn ang="0">
                      <a:pos x="612" y="126"/>
                    </a:cxn>
                    <a:cxn ang="0">
                      <a:pos x="634" y="126"/>
                    </a:cxn>
                    <a:cxn ang="0">
                      <a:pos x="647" y="155"/>
                    </a:cxn>
                  </a:cxnLst>
                  <a:rect l="0" t="0" r="r" b="b"/>
                  <a:pathLst>
                    <a:path w="647" h="335">
                      <a:moveTo>
                        <a:pt x="647" y="155"/>
                      </a:moveTo>
                      <a:lnTo>
                        <a:pt x="634" y="165"/>
                      </a:lnTo>
                      <a:lnTo>
                        <a:pt x="634" y="191"/>
                      </a:lnTo>
                      <a:lnTo>
                        <a:pt x="625" y="191"/>
                      </a:lnTo>
                      <a:lnTo>
                        <a:pt x="594" y="191"/>
                      </a:lnTo>
                      <a:lnTo>
                        <a:pt x="594" y="227"/>
                      </a:lnTo>
                      <a:lnTo>
                        <a:pt x="570" y="245"/>
                      </a:lnTo>
                      <a:lnTo>
                        <a:pt x="579" y="281"/>
                      </a:lnTo>
                      <a:lnTo>
                        <a:pt x="579" y="306"/>
                      </a:lnTo>
                      <a:lnTo>
                        <a:pt x="557" y="291"/>
                      </a:lnTo>
                      <a:lnTo>
                        <a:pt x="493" y="291"/>
                      </a:lnTo>
                      <a:lnTo>
                        <a:pt x="471" y="281"/>
                      </a:lnTo>
                      <a:lnTo>
                        <a:pt x="471" y="291"/>
                      </a:lnTo>
                      <a:lnTo>
                        <a:pt x="459" y="306"/>
                      </a:lnTo>
                      <a:lnTo>
                        <a:pt x="425" y="291"/>
                      </a:lnTo>
                      <a:lnTo>
                        <a:pt x="425" y="306"/>
                      </a:lnTo>
                      <a:lnTo>
                        <a:pt x="416" y="320"/>
                      </a:lnTo>
                      <a:lnTo>
                        <a:pt x="394" y="335"/>
                      </a:lnTo>
                      <a:lnTo>
                        <a:pt x="361" y="335"/>
                      </a:lnTo>
                      <a:lnTo>
                        <a:pt x="361" y="320"/>
                      </a:lnTo>
                      <a:lnTo>
                        <a:pt x="348" y="320"/>
                      </a:lnTo>
                      <a:lnTo>
                        <a:pt x="339" y="291"/>
                      </a:lnTo>
                      <a:lnTo>
                        <a:pt x="318" y="270"/>
                      </a:lnTo>
                      <a:lnTo>
                        <a:pt x="272" y="281"/>
                      </a:lnTo>
                      <a:lnTo>
                        <a:pt x="207" y="227"/>
                      </a:lnTo>
                      <a:lnTo>
                        <a:pt x="162" y="245"/>
                      </a:lnTo>
                      <a:lnTo>
                        <a:pt x="186" y="335"/>
                      </a:lnTo>
                      <a:lnTo>
                        <a:pt x="171" y="335"/>
                      </a:lnTo>
                      <a:lnTo>
                        <a:pt x="140" y="306"/>
                      </a:lnTo>
                      <a:lnTo>
                        <a:pt x="130" y="306"/>
                      </a:lnTo>
                      <a:lnTo>
                        <a:pt x="119" y="320"/>
                      </a:lnTo>
                      <a:lnTo>
                        <a:pt x="119" y="306"/>
                      </a:lnTo>
                      <a:lnTo>
                        <a:pt x="119" y="291"/>
                      </a:lnTo>
                      <a:lnTo>
                        <a:pt x="106" y="291"/>
                      </a:lnTo>
                      <a:lnTo>
                        <a:pt x="85" y="255"/>
                      </a:lnTo>
                      <a:lnTo>
                        <a:pt x="94" y="255"/>
                      </a:lnTo>
                      <a:lnTo>
                        <a:pt x="85" y="245"/>
                      </a:lnTo>
                      <a:lnTo>
                        <a:pt x="94" y="227"/>
                      </a:lnTo>
                      <a:lnTo>
                        <a:pt x="140" y="227"/>
                      </a:lnTo>
                      <a:lnTo>
                        <a:pt x="119" y="205"/>
                      </a:lnTo>
                      <a:lnTo>
                        <a:pt x="94" y="191"/>
                      </a:lnTo>
                      <a:lnTo>
                        <a:pt x="75" y="191"/>
                      </a:lnTo>
                      <a:lnTo>
                        <a:pt x="39" y="205"/>
                      </a:lnTo>
                      <a:lnTo>
                        <a:pt x="30" y="179"/>
                      </a:lnTo>
                      <a:lnTo>
                        <a:pt x="8" y="179"/>
                      </a:lnTo>
                      <a:lnTo>
                        <a:pt x="8" y="165"/>
                      </a:lnTo>
                      <a:lnTo>
                        <a:pt x="0" y="155"/>
                      </a:lnTo>
                      <a:lnTo>
                        <a:pt x="8" y="115"/>
                      </a:lnTo>
                      <a:lnTo>
                        <a:pt x="17" y="126"/>
                      </a:lnTo>
                      <a:lnTo>
                        <a:pt x="30" y="126"/>
                      </a:lnTo>
                      <a:lnTo>
                        <a:pt x="17" y="100"/>
                      </a:lnTo>
                      <a:lnTo>
                        <a:pt x="30" y="100"/>
                      </a:lnTo>
                      <a:lnTo>
                        <a:pt x="55" y="90"/>
                      </a:lnTo>
                      <a:lnTo>
                        <a:pt x="64" y="90"/>
                      </a:lnTo>
                      <a:lnTo>
                        <a:pt x="75" y="79"/>
                      </a:lnTo>
                      <a:lnTo>
                        <a:pt x="94" y="90"/>
                      </a:lnTo>
                      <a:lnTo>
                        <a:pt x="119" y="115"/>
                      </a:lnTo>
                      <a:lnTo>
                        <a:pt x="119" y="100"/>
                      </a:lnTo>
                      <a:lnTo>
                        <a:pt x="130" y="100"/>
                      </a:lnTo>
                      <a:lnTo>
                        <a:pt x="149" y="100"/>
                      </a:lnTo>
                      <a:lnTo>
                        <a:pt x="171" y="100"/>
                      </a:lnTo>
                      <a:lnTo>
                        <a:pt x="195" y="100"/>
                      </a:lnTo>
                      <a:lnTo>
                        <a:pt x="217" y="100"/>
                      </a:lnTo>
                      <a:lnTo>
                        <a:pt x="226" y="90"/>
                      </a:lnTo>
                      <a:lnTo>
                        <a:pt x="195" y="79"/>
                      </a:lnTo>
                      <a:lnTo>
                        <a:pt x="207" y="61"/>
                      </a:lnTo>
                      <a:lnTo>
                        <a:pt x="195" y="61"/>
                      </a:lnTo>
                      <a:lnTo>
                        <a:pt x="207" y="50"/>
                      </a:lnTo>
                      <a:lnTo>
                        <a:pt x="207" y="35"/>
                      </a:lnTo>
                      <a:lnTo>
                        <a:pt x="195" y="35"/>
                      </a:lnTo>
                      <a:lnTo>
                        <a:pt x="195" y="25"/>
                      </a:lnTo>
                      <a:lnTo>
                        <a:pt x="217" y="25"/>
                      </a:lnTo>
                      <a:lnTo>
                        <a:pt x="272" y="14"/>
                      </a:lnTo>
                      <a:lnTo>
                        <a:pt x="303" y="14"/>
                      </a:lnTo>
                      <a:lnTo>
                        <a:pt x="303" y="0"/>
                      </a:lnTo>
                      <a:lnTo>
                        <a:pt x="339" y="0"/>
                      </a:lnTo>
                      <a:lnTo>
                        <a:pt x="348" y="14"/>
                      </a:lnTo>
                      <a:lnTo>
                        <a:pt x="348" y="25"/>
                      </a:lnTo>
                      <a:lnTo>
                        <a:pt x="370" y="25"/>
                      </a:lnTo>
                      <a:lnTo>
                        <a:pt x="394" y="25"/>
                      </a:lnTo>
                      <a:lnTo>
                        <a:pt x="394" y="35"/>
                      </a:lnTo>
                      <a:lnTo>
                        <a:pt x="404" y="35"/>
                      </a:lnTo>
                      <a:lnTo>
                        <a:pt x="425" y="25"/>
                      </a:lnTo>
                      <a:lnTo>
                        <a:pt x="438" y="25"/>
                      </a:lnTo>
                      <a:lnTo>
                        <a:pt x="471" y="50"/>
                      </a:lnTo>
                      <a:lnTo>
                        <a:pt x="515" y="100"/>
                      </a:lnTo>
                      <a:lnTo>
                        <a:pt x="526" y="90"/>
                      </a:lnTo>
                      <a:lnTo>
                        <a:pt x="535" y="100"/>
                      </a:lnTo>
                      <a:lnTo>
                        <a:pt x="570" y="100"/>
                      </a:lnTo>
                      <a:lnTo>
                        <a:pt x="612" y="126"/>
                      </a:lnTo>
                      <a:lnTo>
                        <a:pt x="625" y="136"/>
                      </a:lnTo>
                      <a:lnTo>
                        <a:pt x="634" y="126"/>
                      </a:lnTo>
                      <a:lnTo>
                        <a:pt x="647" y="136"/>
                      </a:lnTo>
                      <a:lnTo>
                        <a:pt x="647" y="155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1" name="Freeform 82"/>
                <p:cNvSpPr>
                  <a:spLocks/>
                </p:cNvSpPr>
                <p:nvPr/>
              </p:nvSpPr>
              <p:spPr bwMode="auto">
                <a:xfrm>
                  <a:off x="5888072" y="2166944"/>
                  <a:ext cx="257176" cy="158750"/>
                </a:xfrm>
                <a:custGeom>
                  <a:avLst/>
                  <a:gdLst/>
                  <a:ahLst/>
                  <a:cxnLst>
                    <a:cxn ang="0">
                      <a:pos x="9" y="78"/>
                    </a:cxn>
                    <a:cxn ang="0">
                      <a:pos x="30" y="78"/>
                    </a:cxn>
                    <a:cxn ang="0">
                      <a:pos x="54" y="64"/>
                    </a:cxn>
                    <a:cxn ang="0">
                      <a:pos x="21" y="38"/>
                    </a:cxn>
                    <a:cxn ang="0">
                      <a:pos x="21" y="53"/>
                    </a:cxn>
                    <a:cxn ang="0">
                      <a:pos x="0" y="38"/>
                    </a:cxn>
                    <a:cxn ang="0">
                      <a:pos x="9" y="24"/>
                    </a:cxn>
                    <a:cxn ang="0">
                      <a:pos x="9" y="10"/>
                    </a:cxn>
                    <a:cxn ang="0">
                      <a:pos x="21" y="10"/>
                    </a:cxn>
                    <a:cxn ang="0">
                      <a:pos x="42" y="24"/>
                    </a:cxn>
                    <a:cxn ang="0">
                      <a:pos x="54" y="10"/>
                    </a:cxn>
                    <a:cxn ang="0">
                      <a:pos x="54" y="0"/>
                    </a:cxn>
                    <a:cxn ang="0">
                      <a:pos x="76" y="10"/>
                    </a:cxn>
                    <a:cxn ang="0">
                      <a:pos x="140" y="10"/>
                    </a:cxn>
                    <a:cxn ang="0">
                      <a:pos x="162" y="24"/>
                    </a:cxn>
                    <a:cxn ang="0">
                      <a:pos x="162" y="38"/>
                    </a:cxn>
                    <a:cxn ang="0">
                      <a:pos x="140" y="53"/>
                    </a:cxn>
                    <a:cxn ang="0">
                      <a:pos x="118" y="53"/>
                    </a:cxn>
                    <a:cxn ang="0">
                      <a:pos x="118" y="64"/>
                    </a:cxn>
                    <a:cxn ang="0">
                      <a:pos x="85" y="64"/>
                    </a:cxn>
                    <a:cxn ang="0">
                      <a:pos x="76" y="78"/>
                    </a:cxn>
                    <a:cxn ang="0">
                      <a:pos x="76" y="88"/>
                    </a:cxn>
                    <a:cxn ang="0">
                      <a:pos x="42" y="100"/>
                    </a:cxn>
                    <a:cxn ang="0">
                      <a:pos x="30" y="88"/>
                    </a:cxn>
                    <a:cxn ang="0">
                      <a:pos x="0" y="88"/>
                    </a:cxn>
                    <a:cxn ang="0">
                      <a:pos x="0" y="78"/>
                    </a:cxn>
                    <a:cxn ang="0">
                      <a:pos x="9" y="78"/>
                    </a:cxn>
                  </a:cxnLst>
                  <a:rect l="0" t="0" r="r" b="b"/>
                  <a:pathLst>
                    <a:path w="162" h="100">
                      <a:moveTo>
                        <a:pt x="9" y="78"/>
                      </a:moveTo>
                      <a:lnTo>
                        <a:pt x="30" y="78"/>
                      </a:lnTo>
                      <a:lnTo>
                        <a:pt x="54" y="64"/>
                      </a:lnTo>
                      <a:lnTo>
                        <a:pt x="21" y="38"/>
                      </a:lnTo>
                      <a:lnTo>
                        <a:pt x="21" y="53"/>
                      </a:lnTo>
                      <a:lnTo>
                        <a:pt x="0" y="38"/>
                      </a:lnTo>
                      <a:lnTo>
                        <a:pt x="9" y="24"/>
                      </a:lnTo>
                      <a:lnTo>
                        <a:pt x="9" y="10"/>
                      </a:lnTo>
                      <a:lnTo>
                        <a:pt x="21" y="10"/>
                      </a:lnTo>
                      <a:lnTo>
                        <a:pt x="42" y="24"/>
                      </a:lnTo>
                      <a:lnTo>
                        <a:pt x="54" y="10"/>
                      </a:lnTo>
                      <a:lnTo>
                        <a:pt x="54" y="0"/>
                      </a:lnTo>
                      <a:lnTo>
                        <a:pt x="76" y="10"/>
                      </a:lnTo>
                      <a:lnTo>
                        <a:pt x="140" y="10"/>
                      </a:lnTo>
                      <a:lnTo>
                        <a:pt x="162" y="24"/>
                      </a:lnTo>
                      <a:lnTo>
                        <a:pt x="162" y="38"/>
                      </a:lnTo>
                      <a:lnTo>
                        <a:pt x="140" y="53"/>
                      </a:lnTo>
                      <a:lnTo>
                        <a:pt x="118" y="53"/>
                      </a:lnTo>
                      <a:lnTo>
                        <a:pt x="118" y="64"/>
                      </a:lnTo>
                      <a:lnTo>
                        <a:pt x="85" y="64"/>
                      </a:lnTo>
                      <a:lnTo>
                        <a:pt x="76" y="78"/>
                      </a:lnTo>
                      <a:lnTo>
                        <a:pt x="76" y="88"/>
                      </a:lnTo>
                      <a:lnTo>
                        <a:pt x="42" y="100"/>
                      </a:lnTo>
                      <a:lnTo>
                        <a:pt x="30" y="88"/>
                      </a:lnTo>
                      <a:lnTo>
                        <a:pt x="0" y="88"/>
                      </a:lnTo>
                      <a:lnTo>
                        <a:pt x="0" y="78"/>
                      </a:lnTo>
                      <a:lnTo>
                        <a:pt x="9" y="78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3" name="Freeform 84"/>
                <p:cNvSpPr>
                  <a:spLocks/>
                </p:cNvSpPr>
                <p:nvPr/>
              </p:nvSpPr>
              <p:spPr bwMode="auto">
                <a:xfrm>
                  <a:off x="5416582" y="2182819"/>
                  <a:ext cx="398465" cy="287338"/>
                </a:xfrm>
                <a:custGeom>
                  <a:avLst/>
                  <a:gdLst/>
                  <a:ahLst/>
                  <a:cxnLst>
                    <a:cxn ang="0">
                      <a:pos x="67" y="43"/>
                    </a:cxn>
                    <a:cxn ang="0">
                      <a:pos x="51" y="43"/>
                    </a:cxn>
                    <a:cxn ang="0">
                      <a:pos x="20" y="14"/>
                    </a:cxn>
                    <a:cxn ang="0">
                      <a:pos x="11" y="14"/>
                    </a:cxn>
                    <a:cxn ang="0">
                      <a:pos x="0" y="28"/>
                    </a:cxn>
                    <a:cxn ang="0">
                      <a:pos x="11" y="43"/>
                    </a:cxn>
                    <a:cxn ang="0">
                      <a:pos x="11" y="28"/>
                    </a:cxn>
                    <a:cxn ang="0">
                      <a:pos x="20" y="28"/>
                    </a:cxn>
                    <a:cxn ang="0">
                      <a:pos x="30" y="43"/>
                    </a:cxn>
                    <a:cxn ang="0">
                      <a:pos x="30" y="54"/>
                    </a:cxn>
                    <a:cxn ang="0">
                      <a:pos x="11" y="54"/>
                    </a:cxn>
                    <a:cxn ang="0">
                      <a:pos x="11" y="68"/>
                    </a:cxn>
                    <a:cxn ang="0">
                      <a:pos x="20" y="68"/>
                    </a:cxn>
                    <a:cxn ang="0">
                      <a:pos x="30" y="90"/>
                    </a:cxn>
                    <a:cxn ang="0">
                      <a:pos x="42" y="133"/>
                    </a:cxn>
                    <a:cxn ang="0">
                      <a:pos x="67" y="119"/>
                    </a:cxn>
                    <a:cxn ang="0">
                      <a:pos x="88" y="104"/>
                    </a:cxn>
                    <a:cxn ang="0">
                      <a:pos x="174" y="155"/>
                    </a:cxn>
                    <a:cxn ang="0">
                      <a:pos x="174" y="169"/>
                    </a:cxn>
                    <a:cxn ang="0">
                      <a:pos x="199" y="181"/>
                    </a:cxn>
                    <a:cxn ang="0">
                      <a:pos x="207" y="169"/>
                    </a:cxn>
                    <a:cxn ang="0">
                      <a:pos x="229" y="155"/>
                    </a:cxn>
                    <a:cxn ang="0">
                      <a:pos x="229" y="133"/>
                    </a:cxn>
                    <a:cxn ang="0">
                      <a:pos x="241" y="133"/>
                    </a:cxn>
                    <a:cxn ang="0">
                      <a:pos x="251" y="133"/>
                    </a:cxn>
                    <a:cxn ang="0">
                      <a:pos x="251" y="119"/>
                    </a:cxn>
                    <a:cxn ang="0">
                      <a:pos x="229" y="104"/>
                    </a:cxn>
                    <a:cxn ang="0">
                      <a:pos x="174" y="68"/>
                    </a:cxn>
                    <a:cxn ang="0">
                      <a:pos x="164" y="43"/>
                    </a:cxn>
                    <a:cxn ang="0">
                      <a:pos x="131" y="43"/>
                    </a:cxn>
                    <a:cxn ang="0">
                      <a:pos x="119" y="14"/>
                    </a:cxn>
                    <a:cxn ang="0">
                      <a:pos x="97" y="0"/>
                    </a:cxn>
                    <a:cxn ang="0">
                      <a:pos x="88" y="0"/>
                    </a:cxn>
                    <a:cxn ang="0">
                      <a:pos x="76" y="28"/>
                    </a:cxn>
                    <a:cxn ang="0">
                      <a:pos x="76" y="43"/>
                    </a:cxn>
                    <a:cxn ang="0">
                      <a:pos x="67" y="43"/>
                    </a:cxn>
                  </a:cxnLst>
                  <a:rect l="0" t="0" r="r" b="b"/>
                  <a:pathLst>
                    <a:path w="251" h="181">
                      <a:moveTo>
                        <a:pt x="67" y="43"/>
                      </a:moveTo>
                      <a:lnTo>
                        <a:pt x="51" y="43"/>
                      </a:lnTo>
                      <a:lnTo>
                        <a:pt x="20" y="14"/>
                      </a:lnTo>
                      <a:lnTo>
                        <a:pt x="11" y="14"/>
                      </a:lnTo>
                      <a:lnTo>
                        <a:pt x="0" y="28"/>
                      </a:lnTo>
                      <a:lnTo>
                        <a:pt x="11" y="43"/>
                      </a:lnTo>
                      <a:lnTo>
                        <a:pt x="11" y="28"/>
                      </a:lnTo>
                      <a:lnTo>
                        <a:pt x="20" y="28"/>
                      </a:lnTo>
                      <a:lnTo>
                        <a:pt x="30" y="43"/>
                      </a:lnTo>
                      <a:lnTo>
                        <a:pt x="30" y="54"/>
                      </a:lnTo>
                      <a:lnTo>
                        <a:pt x="11" y="54"/>
                      </a:lnTo>
                      <a:lnTo>
                        <a:pt x="11" y="68"/>
                      </a:lnTo>
                      <a:lnTo>
                        <a:pt x="20" y="68"/>
                      </a:lnTo>
                      <a:lnTo>
                        <a:pt x="30" y="90"/>
                      </a:lnTo>
                      <a:lnTo>
                        <a:pt x="42" y="133"/>
                      </a:lnTo>
                      <a:lnTo>
                        <a:pt x="67" y="119"/>
                      </a:lnTo>
                      <a:lnTo>
                        <a:pt x="88" y="104"/>
                      </a:lnTo>
                      <a:lnTo>
                        <a:pt x="174" y="155"/>
                      </a:lnTo>
                      <a:lnTo>
                        <a:pt x="174" y="169"/>
                      </a:lnTo>
                      <a:lnTo>
                        <a:pt x="199" y="181"/>
                      </a:lnTo>
                      <a:lnTo>
                        <a:pt x="207" y="169"/>
                      </a:lnTo>
                      <a:lnTo>
                        <a:pt x="229" y="155"/>
                      </a:lnTo>
                      <a:lnTo>
                        <a:pt x="229" y="133"/>
                      </a:lnTo>
                      <a:lnTo>
                        <a:pt x="241" y="133"/>
                      </a:lnTo>
                      <a:lnTo>
                        <a:pt x="251" y="133"/>
                      </a:lnTo>
                      <a:lnTo>
                        <a:pt x="251" y="119"/>
                      </a:lnTo>
                      <a:lnTo>
                        <a:pt x="229" y="104"/>
                      </a:lnTo>
                      <a:lnTo>
                        <a:pt x="174" y="68"/>
                      </a:lnTo>
                      <a:lnTo>
                        <a:pt x="164" y="43"/>
                      </a:lnTo>
                      <a:lnTo>
                        <a:pt x="131" y="43"/>
                      </a:lnTo>
                      <a:lnTo>
                        <a:pt x="119" y="14"/>
                      </a:lnTo>
                      <a:lnTo>
                        <a:pt x="97" y="0"/>
                      </a:lnTo>
                      <a:lnTo>
                        <a:pt x="88" y="0"/>
                      </a:lnTo>
                      <a:lnTo>
                        <a:pt x="76" y="28"/>
                      </a:lnTo>
                      <a:lnTo>
                        <a:pt x="76" y="43"/>
                      </a:lnTo>
                      <a:lnTo>
                        <a:pt x="67" y="43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488" name="Rectangle 1155"/>
              <p:cNvSpPr>
                <a:spLocks noChangeArrowheads="1"/>
              </p:cNvSpPr>
              <p:nvPr/>
            </p:nvSpPr>
            <p:spPr bwMode="auto">
              <a:xfrm>
                <a:off x="5410200" y="1905000"/>
                <a:ext cx="534570" cy="430887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Central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400" b="1" dirty="0" smtClean="0">
                    <a:latin typeface="+mj-lt"/>
                    <a:cs typeface="Arial" pitchFamily="34" charset="0"/>
                  </a:rPr>
                  <a:t>Asia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6011898" y="1776419"/>
              <a:ext cx="1865286" cy="1277940"/>
              <a:chOff x="6011898" y="1776419"/>
              <a:chExt cx="1865286" cy="1277940"/>
            </a:xfrm>
            <a:grpFill/>
          </p:grpSpPr>
          <p:sp>
            <p:nvSpPr>
              <p:cNvPr id="126" name="Freeform 127"/>
              <p:cNvSpPr>
                <a:spLocks/>
              </p:cNvSpPr>
              <p:nvPr/>
            </p:nvSpPr>
            <p:spPr bwMode="auto">
              <a:xfrm>
                <a:off x="6011898" y="1776419"/>
                <a:ext cx="1500196" cy="1277940"/>
              </a:xfrm>
              <a:custGeom>
                <a:avLst/>
                <a:gdLst/>
                <a:ahLst/>
                <a:cxnLst>
                  <a:cxn ang="0">
                    <a:pos x="140" y="155"/>
                  </a:cxn>
                  <a:cxn ang="0">
                    <a:pos x="100" y="191"/>
                  </a:cxn>
                  <a:cxn ang="0">
                    <a:pos x="85" y="271"/>
                  </a:cxn>
                  <a:cxn ang="0">
                    <a:pos x="42" y="301"/>
                  </a:cxn>
                  <a:cxn ang="0">
                    <a:pos x="0" y="326"/>
                  </a:cxn>
                  <a:cxn ang="0">
                    <a:pos x="9" y="362"/>
                  </a:cxn>
                  <a:cxn ang="0">
                    <a:pos x="21" y="402"/>
                  </a:cxn>
                  <a:cxn ang="0">
                    <a:pos x="85" y="438"/>
                  </a:cxn>
                  <a:cxn ang="0">
                    <a:pos x="131" y="457"/>
                  </a:cxn>
                  <a:cxn ang="0">
                    <a:pos x="109" y="503"/>
                  </a:cxn>
                  <a:cxn ang="0">
                    <a:pos x="161" y="568"/>
                  </a:cxn>
                  <a:cxn ang="0">
                    <a:pos x="217" y="583"/>
                  </a:cxn>
                  <a:cxn ang="0">
                    <a:pos x="308" y="620"/>
                  </a:cxn>
                  <a:cxn ang="0">
                    <a:pos x="360" y="620"/>
                  </a:cxn>
                  <a:cxn ang="0">
                    <a:pos x="427" y="583"/>
                  </a:cxn>
                  <a:cxn ang="0">
                    <a:pos x="492" y="649"/>
                  </a:cxn>
                  <a:cxn ang="0">
                    <a:pos x="504" y="738"/>
                  </a:cxn>
                  <a:cxn ang="0">
                    <a:pos x="538" y="776"/>
                  </a:cxn>
                  <a:cxn ang="0">
                    <a:pos x="568" y="750"/>
                  </a:cxn>
                  <a:cxn ang="0">
                    <a:pos x="648" y="750"/>
                  </a:cxn>
                  <a:cxn ang="0">
                    <a:pos x="715" y="776"/>
                  </a:cxn>
                  <a:cxn ang="0">
                    <a:pos x="725" y="786"/>
                  </a:cxn>
                  <a:cxn ang="0">
                    <a:pos x="777" y="760"/>
                  </a:cxn>
                  <a:cxn ang="0">
                    <a:pos x="792" y="750"/>
                  </a:cxn>
                  <a:cxn ang="0">
                    <a:pos x="844" y="695"/>
                  </a:cxn>
                  <a:cxn ang="0">
                    <a:pos x="869" y="649"/>
                  </a:cxn>
                  <a:cxn ang="0">
                    <a:pos x="886" y="568"/>
                  </a:cxn>
                  <a:cxn ang="0">
                    <a:pos x="869" y="529"/>
                  </a:cxn>
                  <a:cxn ang="0">
                    <a:pos x="832" y="467"/>
                  </a:cxn>
                  <a:cxn ang="0">
                    <a:pos x="832" y="402"/>
                  </a:cxn>
                  <a:cxn ang="0">
                    <a:pos x="810" y="376"/>
                  </a:cxn>
                  <a:cxn ang="0">
                    <a:pos x="746" y="362"/>
                  </a:cxn>
                  <a:cxn ang="0">
                    <a:pos x="767" y="337"/>
                  </a:cxn>
                  <a:cxn ang="0">
                    <a:pos x="801" y="311"/>
                  </a:cxn>
                  <a:cxn ang="0">
                    <a:pos x="810" y="347"/>
                  </a:cxn>
                  <a:cxn ang="0">
                    <a:pos x="844" y="337"/>
                  </a:cxn>
                  <a:cxn ang="0">
                    <a:pos x="899" y="285"/>
                  </a:cxn>
                  <a:cxn ang="0">
                    <a:pos x="933" y="256"/>
                  </a:cxn>
                  <a:cxn ang="0">
                    <a:pos x="924" y="191"/>
                  </a:cxn>
                  <a:cxn ang="0">
                    <a:pos x="933" y="145"/>
                  </a:cxn>
                  <a:cxn ang="0">
                    <a:pos x="877" y="145"/>
                  </a:cxn>
                  <a:cxn ang="0">
                    <a:pos x="792" y="90"/>
                  </a:cxn>
                  <a:cxn ang="0">
                    <a:pos x="678" y="0"/>
                  </a:cxn>
                  <a:cxn ang="0">
                    <a:pos x="661" y="43"/>
                  </a:cxn>
                  <a:cxn ang="0">
                    <a:pos x="636" y="90"/>
                  </a:cxn>
                  <a:cxn ang="0">
                    <a:pos x="623" y="145"/>
                  </a:cxn>
                  <a:cxn ang="0">
                    <a:pos x="678" y="145"/>
                  </a:cxn>
                  <a:cxn ang="0">
                    <a:pos x="648" y="181"/>
                  </a:cxn>
                  <a:cxn ang="0">
                    <a:pos x="603" y="210"/>
                  </a:cxn>
                  <a:cxn ang="0">
                    <a:pos x="584" y="256"/>
                  </a:cxn>
                  <a:cxn ang="0">
                    <a:pos x="427" y="256"/>
                  </a:cxn>
                  <a:cxn ang="0">
                    <a:pos x="241" y="191"/>
                  </a:cxn>
                  <a:cxn ang="0">
                    <a:pos x="186" y="131"/>
                  </a:cxn>
                </a:cxnLst>
                <a:rect l="0" t="0" r="r" b="b"/>
                <a:pathLst>
                  <a:path w="945" h="805">
                    <a:moveTo>
                      <a:pt x="153" y="119"/>
                    </a:moveTo>
                    <a:lnTo>
                      <a:pt x="140" y="131"/>
                    </a:lnTo>
                    <a:lnTo>
                      <a:pt x="140" y="155"/>
                    </a:lnTo>
                    <a:lnTo>
                      <a:pt x="131" y="155"/>
                    </a:lnTo>
                    <a:lnTo>
                      <a:pt x="100" y="155"/>
                    </a:lnTo>
                    <a:lnTo>
                      <a:pt x="100" y="191"/>
                    </a:lnTo>
                    <a:lnTo>
                      <a:pt x="76" y="210"/>
                    </a:lnTo>
                    <a:lnTo>
                      <a:pt x="85" y="246"/>
                    </a:lnTo>
                    <a:lnTo>
                      <a:pt x="85" y="271"/>
                    </a:lnTo>
                    <a:lnTo>
                      <a:pt x="85" y="285"/>
                    </a:lnTo>
                    <a:lnTo>
                      <a:pt x="64" y="301"/>
                    </a:lnTo>
                    <a:lnTo>
                      <a:pt x="42" y="301"/>
                    </a:lnTo>
                    <a:lnTo>
                      <a:pt x="42" y="311"/>
                    </a:lnTo>
                    <a:lnTo>
                      <a:pt x="9" y="311"/>
                    </a:lnTo>
                    <a:lnTo>
                      <a:pt x="0" y="326"/>
                    </a:lnTo>
                    <a:lnTo>
                      <a:pt x="0" y="337"/>
                    </a:lnTo>
                    <a:lnTo>
                      <a:pt x="0" y="347"/>
                    </a:lnTo>
                    <a:lnTo>
                      <a:pt x="9" y="362"/>
                    </a:lnTo>
                    <a:lnTo>
                      <a:pt x="21" y="362"/>
                    </a:lnTo>
                    <a:lnTo>
                      <a:pt x="21" y="391"/>
                    </a:lnTo>
                    <a:lnTo>
                      <a:pt x="21" y="402"/>
                    </a:lnTo>
                    <a:lnTo>
                      <a:pt x="42" y="402"/>
                    </a:lnTo>
                    <a:lnTo>
                      <a:pt x="54" y="427"/>
                    </a:lnTo>
                    <a:lnTo>
                      <a:pt x="85" y="438"/>
                    </a:lnTo>
                    <a:lnTo>
                      <a:pt x="109" y="427"/>
                    </a:lnTo>
                    <a:lnTo>
                      <a:pt x="131" y="438"/>
                    </a:lnTo>
                    <a:lnTo>
                      <a:pt x="131" y="457"/>
                    </a:lnTo>
                    <a:lnTo>
                      <a:pt x="119" y="478"/>
                    </a:lnTo>
                    <a:lnTo>
                      <a:pt x="131" y="503"/>
                    </a:lnTo>
                    <a:lnTo>
                      <a:pt x="109" y="503"/>
                    </a:lnTo>
                    <a:lnTo>
                      <a:pt x="109" y="518"/>
                    </a:lnTo>
                    <a:lnTo>
                      <a:pt x="131" y="547"/>
                    </a:lnTo>
                    <a:lnTo>
                      <a:pt x="161" y="568"/>
                    </a:lnTo>
                    <a:lnTo>
                      <a:pt x="186" y="568"/>
                    </a:lnTo>
                    <a:lnTo>
                      <a:pt x="208" y="594"/>
                    </a:lnTo>
                    <a:lnTo>
                      <a:pt x="217" y="583"/>
                    </a:lnTo>
                    <a:lnTo>
                      <a:pt x="263" y="620"/>
                    </a:lnTo>
                    <a:lnTo>
                      <a:pt x="293" y="620"/>
                    </a:lnTo>
                    <a:lnTo>
                      <a:pt x="308" y="620"/>
                    </a:lnTo>
                    <a:lnTo>
                      <a:pt x="318" y="634"/>
                    </a:lnTo>
                    <a:lnTo>
                      <a:pt x="330" y="604"/>
                    </a:lnTo>
                    <a:lnTo>
                      <a:pt x="360" y="620"/>
                    </a:lnTo>
                    <a:lnTo>
                      <a:pt x="385" y="604"/>
                    </a:lnTo>
                    <a:lnTo>
                      <a:pt x="407" y="583"/>
                    </a:lnTo>
                    <a:lnTo>
                      <a:pt x="427" y="583"/>
                    </a:lnTo>
                    <a:lnTo>
                      <a:pt x="462" y="620"/>
                    </a:lnTo>
                    <a:lnTo>
                      <a:pt x="482" y="620"/>
                    </a:lnTo>
                    <a:lnTo>
                      <a:pt x="492" y="649"/>
                    </a:lnTo>
                    <a:lnTo>
                      <a:pt x="482" y="724"/>
                    </a:lnTo>
                    <a:lnTo>
                      <a:pt x="504" y="714"/>
                    </a:lnTo>
                    <a:lnTo>
                      <a:pt x="504" y="738"/>
                    </a:lnTo>
                    <a:lnTo>
                      <a:pt x="517" y="738"/>
                    </a:lnTo>
                    <a:lnTo>
                      <a:pt x="517" y="760"/>
                    </a:lnTo>
                    <a:lnTo>
                      <a:pt x="538" y="776"/>
                    </a:lnTo>
                    <a:lnTo>
                      <a:pt x="559" y="776"/>
                    </a:lnTo>
                    <a:lnTo>
                      <a:pt x="559" y="750"/>
                    </a:lnTo>
                    <a:lnTo>
                      <a:pt x="568" y="750"/>
                    </a:lnTo>
                    <a:lnTo>
                      <a:pt x="584" y="750"/>
                    </a:lnTo>
                    <a:lnTo>
                      <a:pt x="623" y="738"/>
                    </a:lnTo>
                    <a:lnTo>
                      <a:pt x="648" y="750"/>
                    </a:lnTo>
                    <a:lnTo>
                      <a:pt x="661" y="760"/>
                    </a:lnTo>
                    <a:lnTo>
                      <a:pt x="678" y="776"/>
                    </a:lnTo>
                    <a:lnTo>
                      <a:pt x="715" y="776"/>
                    </a:lnTo>
                    <a:lnTo>
                      <a:pt x="715" y="805"/>
                    </a:lnTo>
                    <a:lnTo>
                      <a:pt x="725" y="805"/>
                    </a:lnTo>
                    <a:lnTo>
                      <a:pt x="725" y="786"/>
                    </a:lnTo>
                    <a:lnTo>
                      <a:pt x="767" y="760"/>
                    </a:lnTo>
                    <a:lnTo>
                      <a:pt x="767" y="750"/>
                    </a:lnTo>
                    <a:lnTo>
                      <a:pt x="777" y="760"/>
                    </a:lnTo>
                    <a:lnTo>
                      <a:pt x="777" y="750"/>
                    </a:lnTo>
                    <a:lnTo>
                      <a:pt x="792" y="760"/>
                    </a:lnTo>
                    <a:lnTo>
                      <a:pt x="792" y="750"/>
                    </a:lnTo>
                    <a:lnTo>
                      <a:pt x="822" y="738"/>
                    </a:lnTo>
                    <a:lnTo>
                      <a:pt x="844" y="714"/>
                    </a:lnTo>
                    <a:lnTo>
                      <a:pt x="844" y="695"/>
                    </a:lnTo>
                    <a:lnTo>
                      <a:pt x="856" y="695"/>
                    </a:lnTo>
                    <a:lnTo>
                      <a:pt x="869" y="670"/>
                    </a:lnTo>
                    <a:lnTo>
                      <a:pt x="869" y="649"/>
                    </a:lnTo>
                    <a:lnTo>
                      <a:pt x="877" y="620"/>
                    </a:lnTo>
                    <a:lnTo>
                      <a:pt x="886" y="604"/>
                    </a:lnTo>
                    <a:lnTo>
                      <a:pt x="886" y="568"/>
                    </a:lnTo>
                    <a:lnTo>
                      <a:pt x="856" y="558"/>
                    </a:lnTo>
                    <a:lnTo>
                      <a:pt x="877" y="547"/>
                    </a:lnTo>
                    <a:lnTo>
                      <a:pt x="869" y="529"/>
                    </a:lnTo>
                    <a:lnTo>
                      <a:pt x="877" y="529"/>
                    </a:lnTo>
                    <a:lnTo>
                      <a:pt x="856" y="503"/>
                    </a:lnTo>
                    <a:lnTo>
                      <a:pt x="832" y="467"/>
                    </a:lnTo>
                    <a:lnTo>
                      <a:pt x="801" y="457"/>
                    </a:lnTo>
                    <a:lnTo>
                      <a:pt x="822" y="412"/>
                    </a:lnTo>
                    <a:lnTo>
                      <a:pt x="832" y="402"/>
                    </a:lnTo>
                    <a:lnTo>
                      <a:pt x="844" y="402"/>
                    </a:lnTo>
                    <a:lnTo>
                      <a:pt x="844" y="391"/>
                    </a:lnTo>
                    <a:lnTo>
                      <a:pt x="810" y="376"/>
                    </a:lnTo>
                    <a:lnTo>
                      <a:pt x="801" y="402"/>
                    </a:lnTo>
                    <a:lnTo>
                      <a:pt x="792" y="402"/>
                    </a:lnTo>
                    <a:lnTo>
                      <a:pt x="746" y="362"/>
                    </a:lnTo>
                    <a:lnTo>
                      <a:pt x="746" y="347"/>
                    </a:lnTo>
                    <a:lnTo>
                      <a:pt x="767" y="347"/>
                    </a:lnTo>
                    <a:lnTo>
                      <a:pt x="767" y="337"/>
                    </a:lnTo>
                    <a:lnTo>
                      <a:pt x="777" y="326"/>
                    </a:lnTo>
                    <a:lnTo>
                      <a:pt x="792" y="301"/>
                    </a:lnTo>
                    <a:lnTo>
                      <a:pt x="801" y="311"/>
                    </a:lnTo>
                    <a:lnTo>
                      <a:pt x="810" y="311"/>
                    </a:lnTo>
                    <a:lnTo>
                      <a:pt x="801" y="337"/>
                    </a:lnTo>
                    <a:lnTo>
                      <a:pt x="810" y="347"/>
                    </a:lnTo>
                    <a:lnTo>
                      <a:pt x="810" y="362"/>
                    </a:lnTo>
                    <a:lnTo>
                      <a:pt x="832" y="337"/>
                    </a:lnTo>
                    <a:lnTo>
                      <a:pt x="844" y="337"/>
                    </a:lnTo>
                    <a:lnTo>
                      <a:pt x="877" y="285"/>
                    </a:lnTo>
                    <a:lnTo>
                      <a:pt x="899" y="301"/>
                    </a:lnTo>
                    <a:lnTo>
                      <a:pt x="899" y="285"/>
                    </a:lnTo>
                    <a:lnTo>
                      <a:pt x="908" y="271"/>
                    </a:lnTo>
                    <a:lnTo>
                      <a:pt x="908" y="256"/>
                    </a:lnTo>
                    <a:lnTo>
                      <a:pt x="933" y="256"/>
                    </a:lnTo>
                    <a:lnTo>
                      <a:pt x="933" y="246"/>
                    </a:lnTo>
                    <a:lnTo>
                      <a:pt x="908" y="210"/>
                    </a:lnTo>
                    <a:lnTo>
                      <a:pt x="924" y="191"/>
                    </a:lnTo>
                    <a:lnTo>
                      <a:pt x="945" y="210"/>
                    </a:lnTo>
                    <a:lnTo>
                      <a:pt x="933" y="155"/>
                    </a:lnTo>
                    <a:lnTo>
                      <a:pt x="933" y="145"/>
                    </a:lnTo>
                    <a:lnTo>
                      <a:pt x="924" y="119"/>
                    </a:lnTo>
                    <a:lnTo>
                      <a:pt x="886" y="145"/>
                    </a:lnTo>
                    <a:lnTo>
                      <a:pt x="877" y="145"/>
                    </a:lnTo>
                    <a:lnTo>
                      <a:pt x="856" y="119"/>
                    </a:lnTo>
                    <a:lnTo>
                      <a:pt x="822" y="101"/>
                    </a:lnTo>
                    <a:lnTo>
                      <a:pt x="792" y="90"/>
                    </a:lnTo>
                    <a:lnTo>
                      <a:pt x="767" y="65"/>
                    </a:lnTo>
                    <a:lnTo>
                      <a:pt x="725" y="14"/>
                    </a:lnTo>
                    <a:lnTo>
                      <a:pt x="678" y="0"/>
                    </a:lnTo>
                    <a:lnTo>
                      <a:pt x="648" y="14"/>
                    </a:lnTo>
                    <a:lnTo>
                      <a:pt x="636" y="25"/>
                    </a:lnTo>
                    <a:lnTo>
                      <a:pt x="661" y="43"/>
                    </a:lnTo>
                    <a:lnTo>
                      <a:pt x="648" y="54"/>
                    </a:lnTo>
                    <a:lnTo>
                      <a:pt x="661" y="79"/>
                    </a:lnTo>
                    <a:lnTo>
                      <a:pt x="636" y="90"/>
                    </a:lnTo>
                    <a:lnTo>
                      <a:pt x="614" y="90"/>
                    </a:lnTo>
                    <a:lnTo>
                      <a:pt x="603" y="101"/>
                    </a:lnTo>
                    <a:lnTo>
                      <a:pt x="623" y="145"/>
                    </a:lnTo>
                    <a:lnTo>
                      <a:pt x="648" y="145"/>
                    </a:lnTo>
                    <a:lnTo>
                      <a:pt x="670" y="131"/>
                    </a:lnTo>
                    <a:lnTo>
                      <a:pt x="678" y="145"/>
                    </a:lnTo>
                    <a:lnTo>
                      <a:pt x="691" y="170"/>
                    </a:lnTo>
                    <a:lnTo>
                      <a:pt x="661" y="170"/>
                    </a:lnTo>
                    <a:lnTo>
                      <a:pt x="648" y="181"/>
                    </a:lnTo>
                    <a:lnTo>
                      <a:pt x="636" y="191"/>
                    </a:lnTo>
                    <a:lnTo>
                      <a:pt x="623" y="210"/>
                    </a:lnTo>
                    <a:lnTo>
                      <a:pt x="603" y="210"/>
                    </a:lnTo>
                    <a:lnTo>
                      <a:pt x="593" y="220"/>
                    </a:lnTo>
                    <a:lnTo>
                      <a:pt x="603" y="235"/>
                    </a:lnTo>
                    <a:lnTo>
                      <a:pt x="584" y="256"/>
                    </a:lnTo>
                    <a:lnTo>
                      <a:pt x="547" y="271"/>
                    </a:lnTo>
                    <a:lnTo>
                      <a:pt x="504" y="285"/>
                    </a:lnTo>
                    <a:lnTo>
                      <a:pt x="427" y="256"/>
                    </a:lnTo>
                    <a:lnTo>
                      <a:pt x="360" y="256"/>
                    </a:lnTo>
                    <a:lnTo>
                      <a:pt x="318" y="220"/>
                    </a:lnTo>
                    <a:lnTo>
                      <a:pt x="241" y="191"/>
                    </a:lnTo>
                    <a:lnTo>
                      <a:pt x="229" y="155"/>
                    </a:lnTo>
                    <a:lnTo>
                      <a:pt x="208" y="145"/>
                    </a:lnTo>
                    <a:lnTo>
                      <a:pt x="186" y="131"/>
                    </a:lnTo>
                    <a:lnTo>
                      <a:pt x="161" y="101"/>
                    </a:lnTo>
                    <a:lnTo>
                      <a:pt x="153" y="11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2" name="Freeform 143"/>
              <p:cNvSpPr>
                <a:spLocks/>
              </p:cNvSpPr>
              <p:nvPr/>
            </p:nvSpPr>
            <p:spPr bwMode="auto">
              <a:xfrm>
                <a:off x="7354931" y="2182819"/>
                <a:ext cx="141288" cy="188913"/>
              </a:xfrm>
              <a:custGeom>
                <a:avLst/>
                <a:gdLst/>
                <a:ahLst/>
                <a:cxnLst>
                  <a:cxn ang="0">
                    <a:pos x="64" y="0"/>
                  </a:cxn>
                  <a:cxn ang="0">
                    <a:pos x="89" y="0"/>
                  </a:cxn>
                  <a:cxn ang="0">
                    <a:pos x="79" y="28"/>
                  </a:cxn>
                  <a:cxn ang="0">
                    <a:pos x="89" y="54"/>
                  </a:cxn>
                  <a:cxn ang="0">
                    <a:pos x="54" y="68"/>
                  </a:cxn>
                  <a:cxn ang="0">
                    <a:pos x="64" y="90"/>
                  </a:cxn>
                  <a:cxn ang="0">
                    <a:pos x="89" y="104"/>
                  </a:cxn>
                  <a:cxn ang="0">
                    <a:pos x="79" y="119"/>
                  </a:cxn>
                  <a:cxn ang="0">
                    <a:pos x="64" y="119"/>
                  </a:cxn>
                  <a:cxn ang="0">
                    <a:pos x="33" y="119"/>
                  </a:cxn>
                  <a:cxn ang="0">
                    <a:pos x="33" y="79"/>
                  </a:cxn>
                  <a:cxn ang="0">
                    <a:pos x="0" y="79"/>
                  </a:cxn>
                  <a:cxn ang="0">
                    <a:pos x="33" y="28"/>
                  </a:cxn>
                  <a:cxn ang="0">
                    <a:pos x="54" y="43"/>
                  </a:cxn>
                  <a:cxn ang="0">
                    <a:pos x="54" y="28"/>
                  </a:cxn>
                  <a:cxn ang="0">
                    <a:pos x="64" y="14"/>
                  </a:cxn>
                  <a:cxn ang="0">
                    <a:pos x="64" y="0"/>
                  </a:cxn>
                </a:cxnLst>
                <a:rect l="0" t="0" r="r" b="b"/>
                <a:pathLst>
                  <a:path w="89" h="119">
                    <a:moveTo>
                      <a:pt x="64" y="0"/>
                    </a:moveTo>
                    <a:lnTo>
                      <a:pt x="89" y="0"/>
                    </a:lnTo>
                    <a:lnTo>
                      <a:pt x="79" y="28"/>
                    </a:lnTo>
                    <a:lnTo>
                      <a:pt x="89" y="54"/>
                    </a:lnTo>
                    <a:lnTo>
                      <a:pt x="54" y="68"/>
                    </a:lnTo>
                    <a:lnTo>
                      <a:pt x="64" y="90"/>
                    </a:lnTo>
                    <a:lnTo>
                      <a:pt x="89" y="104"/>
                    </a:lnTo>
                    <a:lnTo>
                      <a:pt x="79" y="119"/>
                    </a:lnTo>
                    <a:lnTo>
                      <a:pt x="64" y="119"/>
                    </a:lnTo>
                    <a:lnTo>
                      <a:pt x="33" y="119"/>
                    </a:lnTo>
                    <a:lnTo>
                      <a:pt x="33" y="79"/>
                    </a:lnTo>
                    <a:lnTo>
                      <a:pt x="0" y="79"/>
                    </a:lnTo>
                    <a:lnTo>
                      <a:pt x="33" y="28"/>
                    </a:lnTo>
                    <a:lnTo>
                      <a:pt x="54" y="43"/>
                    </a:lnTo>
                    <a:lnTo>
                      <a:pt x="54" y="28"/>
                    </a:lnTo>
                    <a:lnTo>
                      <a:pt x="64" y="14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4" name="Freeform 145"/>
              <p:cNvSpPr>
                <a:spLocks/>
              </p:cNvSpPr>
              <p:nvPr/>
            </p:nvSpPr>
            <p:spPr bwMode="auto">
              <a:xfrm>
                <a:off x="7456531" y="2351095"/>
                <a:ext cx="106363" cy="166688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8"/>
                  </a:cxn>
                  <a:cxn ang="0">
                    <a:pos x="15" y="40"/>
                  </a:cxn>
                  <a:cxn ang="0">
                    <a:pos x="0" y="40"/>
                  </a:cxn>
                  <a:cxn ang="0">
                    <a:pos x="24" y="64"/>
                  </a:cxn>
                  <a:cxn ang="0">
                    <a:pos x="15" y="76"/>
                  </a:cxn>
                  <a:cxn ang="0">
                    <a:pos x="36" y="105"/>
                  </a:cxn>
                  <a:cxn ang="0">
                    <a:pos x="67" y="76"/>
                  </a:cxn>
                  <a:cxn ang="0">
                    <a:pos x="67" y="64"/>
                  </a:cxn>
                  <a:cxn ang="0">
                    <a:pos x="45" y="28"/>
                  </a:cxn>
                  <a:cxn ang="0">
                    <a:pos x="24" y="0"/>
                  </a:cxn>
                  <a:cxn ang="0">
                    <a:pos x="15" y="14"/>
                  </a:cxn>
                  <a:cxn ang="0">
                    <a:pos x="0" y="14"/>
                  </a:cxn>
                </a:cxnLst>
                <a:rect l="0" t="0" r="r" b="b"/>
                <a:pathLst>
                  <a:path w="67" h="105">
                    <a:moveTo>
                      <a:pt x="0" y="14"/>
                    </a:moveTo>
                    <a:lnTo>
                      <a:pt x="0" y="28"/>
                    </a:lnTo>
                    <a:lnTo>
                      <a:pt x="15" y="40"/>
                    </a:lnTo>
                    <a:lnTo>
                      <a:pt x="0" y="40"/>
                    </a:lnTo>
                    <a:lnTo>
                      <a:pt x="24" y="64"/>
                    </a:lnTo>
                    <a:lnTo>
                      <a:pt x="15" y="76"/>
                    </a:lnTo>
                    <a:lnTo>
                      <a:pt x="36" y="105"/>
                    </a:lnTo>
                    <a:lnTo>
                      <a:pt x="67" y="76"/>
                    </a:lnTo>
                    <a:lnTo>
                      <a:pt x="67" y="64"/>
                    </a:lnTo>
                    <a:lnTo>
                      <a:pt x="45" y="28"/>
                    </a:lnTo>
                    <a:lnTo>
                      <a:pt x="24" y="0"/>
                    </a:lnTo>
                    <a:lnTo>
                      <a:pt x="15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5" name="Freeform 146"/>
              <p:cNvSpPr>
                <a:spLocks/>
              </p:cNvSpPr>
              <p:nvPr/>
            </p:nvSpPr>
            <p:spPr bwMode="auto">
              <a:xfrm>
                <a:off x="7456531" y="2351095"/>
                <a:ext cx="106363" cy="166688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28"/>
                  </a:cxn>
                  <a:cxn ang="0">
                    <a:pos x="15" y="40"/>
                  </a:cxn>
                  <a:cxn ang="0">
                    <a:pos x="0" y="40"/>
                  </a:cxn>
                  <a:cxn ang="0">
                    <a:pos x="24" y="64"/>
                  </a:cxn>
                  <a:cxn ang="0">
                    <a:pos x="15" y="76"/>
                  </a:cxn>
                  <a:cxn ang="0">
                    <a:pos x="36" y="105"/>
                  </a:cxn>
                  <a:cxn ang="0">
                    <a:pos x="67" y="76"/>
                  </a:cxn>
                  <a:cxn ang="0">
                    <a:pos x="67" y="64"/>
                  </a:cxn>
                  <a:cxn ang="0">
                    <a:pos x="45" y="28"/>
                  </a:cxn>
                  <a:cxn ang="0">
                    <a:pos x="24" y="0"/>
                  </a:cxn>
                  <a:cxn ang="0">
                    <a:pos x="15" y="14"/>
                  </a:cxn>
                  <a:cxn ang="0">
                    <a:pos x="0" y="14"/>
                  </a:cxn>
                </a:cxnLst>
                <a:rect l="0" t="0" r="r" b="b"/>
                <a:pathLst>
                  <a:path w="67" h="105">
                    <a:moveTo>
                      <a:pt x="0" y="14"/>
                    </a:moveTo>
                    <a:lnTo>
                      <a:pt x="0" y="28"/>
                    </a:lnTo>
                    <a:lnTo>
                      <a:pt x="15" y="40"/>
                    </a:lnTo>
                    <a:lnTo>
                      <a:pt x="0" y="40"/>
                    </a:lnTo>
                    <a:lnTo>
                      <a:pt x="24" y="64"/>
                    </a:lnTo>
                    <a:lnTo>
                      <a:pt x="15" y="76"/>
                    </a:lnTo>
                    <a:lnTo>
                      <a:pt x="36" y="105"/>
                    </a:lnTo>
                    <a:lnTo>
                      <a:pt x="67" y="76"/>
                    </a:lnTo>
                    <a:lnTo>
                      <a:pt x="67" y="64"/>
                    </a:lnTo>
                    <a:lnTo>
                      <a:pt x="45" y="28"/>
                    </a:lnTo>
                    <a:lnTo>
                      <a:pt x="24" y="0"/>
                    </a:lnTo>
                    <a:lnTo>
                      <a:pt x="15" y="1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46" name="Freeform 147"/>
              <p:cNvSpPr>
                <a:spLocks/>
              </p:cNvSpPr>
              <p:nvPr/>
            </p:nvSpPr>
            <p:spPr bwMode="auto">
              <a:xfrm>
                <a:off x="6267487" y="1844681"/>
                <a:ext cx="841380" cy="387351"/>
              </a:xfrm>
              <a:custGeom>
                <a:avLst/>
                <a:gdLst/>
                <a:ahLst/>
                <a:cxnLst>
                  <a:cxn ang="0">
                    <a:pos x="441" y="57"/>
                  </a:cxn>
                  <a:cxn ang="0">
                    <a:pos x="453" y="47"/>
                  </a:cxn>
                  <a:cxn ang="0">
                    <a:pos x="423" y="36"/>
                  </a:cxn>
                  <a:cxn ang="0">
                    <a:pos x="398" y="47"/>
                  </a:cxn>
                  <a:cxn ang="0">
                    <a:pos x="355" y="57"/>
                  </a:cxn>
                  <a:cxn ang="0">
                    <a:pos x="275" y="36"/>
                  </a:cxn>
                  <a:cxn ang="0">
                    <a:pos x="233" y="36"/>
                  </a:cxn>
                  <a:cxn ang="0">
                    <a:pos x="199" y="11"/>
                  </a:cxn>
                  <a:cxn ang="0">
                    <a:pos x="156" y="0"/>
                  </a:cxn>
                  <a:cxn ang="0">
                    <a:pos x="147" y="11"/>
                  </a:cxn>
                  <a:cxn ang="0">
                    <a:pos x="156" y="21"/>
                  </a:cxn>
                  <a:cxn ang="0">
                    <a:pos x="156" y="47"/>
                  </a:cxn>
                  <a:cxn ang="0">
                    <a:pos x="110" y="47"/>
                  </a:cxn>
                  <a:cxn ang="0">
                    <a:pos x="92" y="36"/>
                  </a:cxn>
                  <a:cxn ang="0">
                    <a:pos x="55" y="21"/>
                  </a:cxn>
                  <a:cxn ang="0">
                    <a:pos x="0" y="57"/>
                  </a:cxn>
                  <a:cxn ang="0">
                    <a:pos x="24" y="86"/>
                  </a:cxn>
                  <a:cxn ang="0">
                    <a:pos x="46" y="102"/>
                  </a:cxn>
                  <a:cxn ang="0">
                    <a:pos x="67" y="112"/>
                  </a:cxn>
                  <a:cxn ang="0">
                    <a:pos x="79" y="148"/>
                  </a:cxn>
                  <a:cxn ang="0">
                    <a:pos x="156" y="177"/>
                  </a:cxn>
                  <a:cxn ang="0">
                    <a:pos x="199" y="214"/>
                  </a:cxn>
                  <a:cxn ang="0">
                    <a:pos x="266" y="214"/>
                  </a:cxn>
                  <a:cxn ang="0">
                    <a:pos x="343" y="244"/>
                  </a:cxn>
                  <a:cxn ang="0">
                    <a:pos x="385" y="228"/>
                  </a:cxn>
                  <a:cxn ang="0">
                    <a:pos x="423" y="214"/>
                  </a:cxn>
                  <a:cxn ang="0">
                    <a:pos x="441" y="192"/>
                  </a:cxn>
                  <a:cxn ang="0">
                    <a:pos x="432" y="177"/>
                  </a:cxn>
                  <a:cxn ang="0">
                    <a:pos x="441" y="167"/>
                  </a:cxn>
                  <a:cxn ang="0">
                    <a:pos x="462" y="167"/>
                  </a:cxn>
                  <a:cxn ang="0">
                    <a:pos x="475" y="148"/>
                  </a:cxn>
                  <a:cxn ang="0">
                    <a:pos x="487" y="138"/>
                  </a:cxn>
                  <a:cxn ang="0">
                    <a:pos x="499" y="127"/>
                  </a:cxn>
                  <a:cxn ang="0">
                    <a:pos x="530" y="127"/>
                  </a:cxn>
                  <a:cxn ang="0">
                    <a:pos x="517" y="102"/>
                  </a:cxn>
                  <a:cxn ang="0">
                    <a:pos x="509" y="86"/>
                  </a:cxn>
                  <a:cxn ang="0">
                    <a:pos x="487" y="102"/>
                  </a:cxn>
                  <a:cxn ang="0">
                    <a:pos x="462" y="102"/>
                  </a:cxn>
                  <a:cxn ang="0">
                    <a:pos x="441" y="57"/>
                  </a:cxn>
                </a:cxnLst>
                <a:rect l="0" t="0" r="r" b="b"/>
                <a:pathLst>
                  <a:path w="530" h="244">
                    <a:moveTo>
                      <a:pt x="441" y="57"/>
                    </a:moveTo>
                    <a:lnTo>
                      <a:pt x="453" y="47"/>
                    </a:lnTo>
                    <a:lnTo>
                      <a:pt x="423" y="36"/>
                    </a:lnTo>
                    <a:lnTo>
                      <a:pt x="398" y="47"/>
                    </a:lnTo>
                    <a:lnTo>
                      <a:pt x="355" y="57"/>
                    </a:lnTo>
                    <a:lnTo>
                      <a:pt x="275" y="36"/>
                    </a:lnTo>
                    <a:lnTo>
                      <a:pt x="233" y="36"/>
                    </a:lnTo>
                    <a:lnTo>
                      <a:pt x="199" y="11"/>
                    </a:lnTo>
                    <a:lnTo>
                      <a:pt x="156" y="0"/>
                    </a:lnTo>
                    <a:lnTo>
                      <a:pt x="147" y="11"/>
                    </a:lnTo>
                    <a:lnTo>
                      <a:pt x="156" y="21"/>
                    </a:lnTo>
                    <a:lnTo>
                      <a:pt x="156" y="47"/>
                    </a:lnTo>
                    <a:lnTo>
                      <a:pt x="110" y="47"/>
                    </a:lnTo>
                    <a:lnTo>
                      <a:pt x="92" y="36"/>
                    </a:lnTo>
                    <a:lnTo>
                      <a:pt x="55" y="21"/>
                    </a:lnTo>
                    <a:lnTo>
                      <a:pt x="0" y="57"/>
                    </a:lnTo>
                    <a:lnTo>
                      <a:pt x="24" y="86"/>
                    </a:lnTo>
                    <a:lnTo>
                      <a:pt x="46" y="102"/>
                    </a:lnTo>
                    <a:lnTo>
                      <a:pt x="67" y="112"/>
                    </a:lnTo>
                    <a:lnTo>
                      <a:pt x="79" y="148"/>
                    </a:lnTo>
                    <a:lnTo>
                      <a:pt x="156" y="177"/>
                    </a:lnTo>
                    <a:lnTo>
                      <a:pt x="199" y="214"/>
                    </a:lnTo>
                    <a:lnTo>
                      <a:pt x="266" y="214"/>
                    </a:lnTo>
                    <a:lnTo>
                      <a:pt x="343" y="244"/>
                    </a:lnTo>
                    <a:lnTo>
                      <a:pt x="385" y="228"/>
                    </a:lnTo>
                    <a:lnTo>
                      <a:pt x="423" y="214"/>
                    </a:lnTo>
                    <a:lnTo>
                      <a:pt x="441" y="192"/>
                    </a:lnTo>
                    <a:lnTo>
                      <a:pt x="432" y="177"/>
                    </a:lnTo>
                    <a:lnTo>
                      <a:pt x="441" y="167"/>
                    </a:lnTo>
                    <a:lnTo>
                      <a:pt x="462" y="167"/>
                    </a:lnTo>
                    <a:lnTo>
                      <a:pt x="475" y="148"/>
                    </a:lnTo>
                    <a:lnTo>
                      <a:pt x="487" y="138"/>
                    </a:lnTo>
                    <a:lnTo>
                      <a:pt x="499" y="127"/>
                    </a:lnTo>
                    <a:lnTo>
                      <a:pt x="530" y="127"/>
                    </a:lnTo>
                    <a:lnTo>
                      <a:pt x="517" y="102"/>
                    </a:lnTo>
                    <a:lnTo>
                      <a:pt x="509" y="86"/>
                    </a:lnTo>
                    <a:lnTo>
                      <a:pt x="487" y="102"/>
                    </a:lnTo>
                    <a:lnTo>
                      <a:pt x="462" y="102"/>
                    </a:lnTo>
                    <a:lnTo>
                      <a:pt x="441" y="57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6" name="Freeform 388"/>
              <p:cNvSpPr>
                <a:spLocks/>
              </p:cNvSpPr>
              <p:nvPr/>
            </p:nvSpPr>
            <p:spPr bwMode="auto">
              <a:xfrm>
                <a:off x="7600959" y="2536841"/>
                <a:ext cx="61913" cy="106363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39" y="24"/>
                  </a:cxn>
                  <a:cxn ang="0">
                    <a:pos x="39" y="49"/>
                  </a:cxn>
                  <a:cxn ang="0">
                    <a:pos x="30" y="67"/>
                  </a:cxn>
                  <a:cxn ang="0">
                    <a:pos x="21" y="67"/>
                  </a:cxn>
                  <a:cxn ang="0">
                    <a:pos x="21" y="24"/>
                  </a:cxn>
                  <a:cxn ang="0">
                    <a:pos x="9" y="14"/>
                  </a:cxn>
                  <a:cxn ang="0">
                    <a:pos x="9" y="24"/>
                  </a:cxn>
                  <a:cxn ang="0">
                    <a:pos x="0" y="14"/>
                  </a:cxn>
                </a:cxnLst>
                <a:rect l="0" t="0" r="r" b="b"/>
                <a:pathLst>
                  <a:path w="39" h="67">
                    <a:moveTo>
                      <a:pt x="0" y="14"/>
                    </a:moveTo>
                    <a:lnTo>
                      <a:pt x="9" y="0"/>
                    </a:lnTo>
                    <a:lnTo>
                      <a:pt x="30" y="0"/>
                    </a:lnTo>
                    <a:lnTo>
                      <a:pt x="39" y="24"/>
                    </a:lnTo>
                    <a:lnTo>
                      <a:pt x="39" y="49"/>
                    </a:lnTo>
                    <a:lnTo>
                      <a:pt x="30" y="67"/>
                    </a:lnTo>
                    <a:lnTo>
                      <a:pt x="21" y="67"/>
                    </a:lnTo>
                    <a:lnTo>
                      <a:pt x="21" y="24"/>
                    </a:lnTo>
                    <a:lnTo>
                      <a:pt x="9" y="14"/>
                    </a:lnTo>
                    <a:lnTo>
                      <a:pt x="9" y="24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8" name="Freeform 390"/>
              <p:cNvSpPr>
                <a:spLocks/>
              </p:cNvSpPr>
              <p:nvPr/>
            </p:nvSpPr>
            <p:spPr bwMode="auto">
              <a:xfrm>
                <a:off x="7664459" y="2517791"/>
                <a:ext cx="71438" cy="5715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4" y="11"/>
                  </a:cxn>
                  <a:cxn ang="0">
                    <a:pos x="24" y="0"/>
                  </a:cxn>
                  <a:cxn ang="0">
                    <a:pos x="35" y="0"/>
                  </a:cxn>
                  <a:cxn ang="0">
                    <a:pos x="45" y="11"/>
                  </a:cxn>
                  <a:cxn ang="0">
                    <a:pos x="35" y="24"/>
                  </a:cxn>
                  <a:cxn ang="0">
                    <a:pos x="24" y="11"/>
                  </a:cxn>
                  <a:cxn ang="0">
                    <a:pos x="24" y="24"/>
                  </a:cxn>
                  <a:cxn ang="0">
                    <a:pos x="24" y="36"/>
                  </a:cxn>
                  <a:cxn ang="0">
                    <a:pos x="0" y="24"/>
                  </a:cxn>
                </a:cxnLst>
                <a:rect l="0" t="0" r="r" b="b"/>
                <a:pathLst>
                  <a:path w="45" h="36">
                    <a:moveTo>
                      <a:pt x="0" y="24"/>
                    </a:moveTo>
                    <a:lnTo>
                      <a:pt x="12" y="0"/>
                    </a:lnTo>
                    <a:lnTo>
                      <a:pt x="24" y="11"/>
                    </a:lnTo>
                    <a:lnTo>
                      <a:pt x="24" y="0"/>
                    </a:lnTo>
                    <a:lnTo>
                      <a:pt x="35" y="0"/>
                    </a:lnTo>
                    <a:lnTo>
                      <a:pt x="45" y="11"/>
                    </a:lnTo>
                    <a:lnTo>
                      <a:pt x="35" y="24"/>
                    </a:lnTo>
                    <a:lnTo>
                      <a:pt x="24" y="11"/>
                    </a:lnTo>
                    <a:lnTo>
                      <a:pt x="24" y="24"/>
                    </a:lnTo>
                    <a:lnTo>
                      <a:pt x="24" y="36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0" name="Freeform 392"/>
              <p:cNvSpPr>
                <a:spLocks/>
              </p:cNvSpPr>
              <p:nvPr/>
            </p:nvSpPr>
            <p:spPr bwMode="auto">
              <a:xfrm>
                <a:off x="7613659" y="2232039"/>
                <a:ext cx="263525" cy="323852"/>
              </a:xfrm>
              <a:custGeom>
                <a:avLst/>
                <a:gdLst/>
                <a:ahLst/>
                <a:cxnLst>
                  <a:cxn ang="0">
                    <a:pos x="0" y="179"/>
                  </a:cxn>
                  <a:cxn ang="0">
                    <a:pos x="21" y="150"/>
                  </a:cxn>
                  <a:cxn ang="0">
                    <a:pos x="67" y="139"/>
                  </a:cxn>
                  <a:cxn ang="0">
                    <a:pos x="76" y="150"/>
                  </a:cxn>
                  <a:cxn ang="0">
                    <a:pos x="76" y="139"/>
                  </a:cxn>
                  <a:cxn ang="0">
                    <a:pos x="76" y="103"/>
                  </a:cxn>
                  <a:cxn ang="0">
                    <a:pos x="89" y="103"/>
                  </a:cxn>
                  <a:cxn ang="0">
                    <a:pos x="89" y="114"/>
                  </a:cxn>
                  <a:cxn ang="0">
                    <a:pos x="107" y="103"/>
                  </a:cxn>
                  <a:cxn ang="0">
                    <a:pos x="107" y="60"/>
                  </a:cxn>
                  <a:cxn ang="0">
                    <a:pos x="98" y="14"/>
                  </a:cxn>
                  <a:cxn ang="0">
                    <a:pos x="107" y="14"/>
                  </a:cxn>
                  <a:cxn ang="0">
                    <a:pos x="98" y="0"/>
                  </a:cxn>
                  <a:cxn ang="0">
                    <a:pos x="107" y="14"/>
                  </a:cxn>
                  <a:cxn ang="0">
                    <a:pos x="144" y="60"/>
                  </a:cxn>
                  <a:cxn ang="0">
                    <a:pos x="153" y="74"/>
                  </a:cxn>
                  <a:cxn ang="0">
                    <a:pos x="144" y="74"/>
                  </a:cxn>
                  <a:cxn ang="0">
                    <a:pos x="144" y="89"/>
                  </a:cxn>
                  <a:cxn ang="0">
                    <a:pos x="166" y="139"/>
                  </a:cxn>
                  <a:cxn ang="0">
                    <a:pos x="166" y="150"/>
                  </a:cxn>
                  <a:cxn ang="0">
                    <a:pos x="153" y="168"/>
                  </a:cxn>
                  <a:cxn ang="0">
                    <a:pos x="144" y="150"/>
                  </a:cxn>
                  <a:cxn ang="0">
                    <a:pos x="144" y="168"/>
                  </a:cxn>
                  <a:cxn ang="0">
                    <a:pos x="131" y="150"/>
                  </a:cxn>
                  <a:cxn ang="0">
                    <a:pos x="122" y="168"/>
                  </a:cxn>
                  <a:cxn ang="0">
                    <a:pos x="107" y="168"/>
                  </a:cxn>
                  <a:cxn ang="0">
                    <a:pos x="98" y="168"/>
                  </a:cxn>
                  <a:cxn ang="0">
                    <a:pos x="107" y="179"/>
                  </a:cxn>
                  <a:cxn ang="0">
                    <a:pos x="98" y="204"/>
                  </a:cxn>
                  <a:cxn ang="0">
                    <a:pos x="76" y="189"/>
                  </a:cxn>
                  <a:cxn ang="0">
                    <a:pos x="76" y="168"/>
                  </a:cxn>
                  <a:cxn ang="0">
                    <a:pos x="67" y="168"/>
                  </a:cxn>
                  <a:cxn ang="0">
                    <a:pos x="31" y="179"/>
                  </a:cxn>
                  <a:cxn ang="0">
                    <a:pos x="21" y="189"/>
                  </a:cxn>
                  <a:cxn ang="0">
                    <a:pos x="12" y="189"/>
                  </a:cxn>
                  <a:cxn ang="0">
                    <a:pos x="0" y="179"/>
                  </a:cxn>
                </a:cxnLst>
                <a:rect l="0" t="0" r="r" b="b"/>
                <a:pathLst>
                  <a:path w="166" h="204">
                    <a:moveTo>
                      <a:pt x="0" y="179"/>
                    </a:moveTo>
                    <a:lnTo>
                      <a:pt x="21" y="150"/>
                    </a:lnTo>
                    <a:lnTo>
                      <a:pt x="67" y="139"/>
                    </a:lnTo>
                    <a:lnTo>
                      <a:pt x="76" y="150"/>
                    </a:lnTo>
                    <a:lnTo>
                      <a:pt x="76" y="139"/>
                    </a:lnTo>
                    <a:lnTo>
                      <a:pt x="76" y="103"/>
                    </a:lnTo>
                    <a:lnTo>
                      <a:pt x="89" y="103"/>
                    </a:lnTo>
                    <a:lnTo>
                      <a:pt x="89" y="114"/>
                    </a:lnTo>
                    <a:lnTo>
                      <a:pt x="107" y="103"/>
                    </a:lnTo>
                    <a:lnTo>
                      <a:pt x="107" y="60"/>
                    </a:lnTo>
                    <a:lnTo>
                      <a:pt x="98" y="14"/>
                    </a:lnTo>
                    <a:lnTo>
                      <a:pt x="107" y="14"/>
                    </a:lnTo>
                    <a:lnTo>
                      <a:pt x="98" y="0"/>
                    </a:lnTo>
                    <a:lnTo>
                      <a:pt x="107" y="14"/>
                    </a:lnTo>
                    <a:lnTo>
                      <a:pt x="144" y="60"/>
                    </a:lnTo>
                    <a:lnTo>
                      <a:pt x="153" y="74"/>
                    </a:lnTo>
                    <a:lnTo>
                      <a:pt x="144" y="74"/>
                    </a:lnTo>
                    <a:lnTo>
                      <a:pt x="144" y="89"/>
                    </a:lnTo>
                    <a:lnTo>
                      <a:pt x="166" y="139"/>
                    </a:lnTo>
                    <a:lnTo>
                      <a:pt x="166" y="150"/>
                    </a:lnTo>
                    <a:lnTo>
                      <a:pt x="153" y="168"/>
                    </a:lnTo>
                    <a:lnTo>
                      <a:pt x="144" y="150"/>
                    </a:lnTo>
                    <a:lnTo>
                      <a:pt x="144" y="168"/>
                    </a:lnTo>
                    <a:lnTo>
                      <a:pt x="131" y="150"/>
                    </a:lnTo>
                    <a:lnTo>
                      <a:pt x="122" y="168"/>
                    </a:lnTo>
                    <a:lnTo>
                      <a:pt x="107" y="168"/>
                    </a:lnTo>
                    <a:lnTo>
                      <a:pt x="98" y="168"/>
                    </a:lnTo>
                    <a:lnTo>
                      <a:pt x="107" y="179"/>
                    </a:lnTo>
                    <a:lnTo>
                      <a:pt x="98" y="204"/>
                    </a:lnTo>
                    <a:lnTo>
                      <a:pt x="76" y="189"/>
                    </a:lnTo>
                    <a:lnTo>
                      <a:pt x="76" y="168"/>
                    </a:lnTo>
                    <a:lnTo>
                      <a:pt x="67" y="168"/>
                    </a:lnTo>
                    <a:lnTo>
                      <a:pt x="31" y="179"/>
                    </a:lnTo>
                    <a:lnTo>
                      <a:pt x="21" y="189"/>
                    </a:lnTo>
                    <a:lnTo>
                      <a:pt x="12" y="189"/>
                    </a:lnTo>
                    <a:lnTo>
                      <a:pt x="0" y="17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90" name="Rectangle 1159"/>
              <p:cNvSpPr>
                <a:spLocks noChangeArrowheads="1"/>
              </p:cNvSpPr>
              <p:nvPr/>
            </p:nvSpPr>
            <p:spPr bwMode="auto">
              <a:xfrm>
                <a:off x="6553200" y="2057400"/>
                <a:ext cx="346698" cy="430887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East 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Asia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528" name="Group 527"/>
            <p:cNvGrpSpPr/>
            <p:nvPr/>
          </p:nvGrpSpPr>
          <p:grpSpPr>
            <a:xfrm>
              <a:off x="5708684" y="2414595"/>
              <a:ext cx="1190632" cy="1190640"/>
              <a:chOff x="5708684" y="2414595"/>
              <a:chExt cx="1190632" cy="1190640"/>
            </a:xfrm>
            <a:grpFill/>
          </p:grpSpPr>
          <p:sp>
            <p:nvSpPr>
              <p:cNvPr id="114" name="Freeform 115"/>
              <p:cNvSpPr>
                <a:spLocks/>
              </p:cNvSpPr>
              <p:nvPr/>
            </p:nvSpPr>
            <p:spPr bwMode="auto">
              <a:xfrm>
                <a:off x="6638964" y="2757496"/>
                <a:ext cx="260352" cy="719139"/>
              </a:xfrm>
              <a:custGeom>
                <a:avLst/>
                <a:gdLst/>
                <a:ahLst/>
                <a:cxnLst>
                  <a:cxn ang="0">
                    <a:pos x="151" y="387"/>
                  </a:cxn>
                  <a:cxn ang="0">
                    <a:pos x="130" y="453"/>
                  </a:cxn>
                  <a:cxn ang="0">
                    <a:pos x="143" y="413"/>
                  </a:cxn>
                  <a:cxn ang="0">
                    <a:pos x="130" y="387"/>
                  </a:cxn>
                  <a:cxn ang="0">
                    <a:pos x="143" y="376"/>
                  </a:cxn>
                  <a:cxn ang="0">
                    <a:pos x="109" y="286"/>
                  </a:cxn>
                  <a:cxn ang="0">
                    <a:pos x="96" y="272"/>
                  </a:cxn>
                  <a:cxn ang="0">
                    <a:pos x="76" y="297"/>
                  </a:cxn>
                  <a:cxn ang="0">
                    <a:pos x="42" y="286"/>
                  </a:cxn>
                  <a:cxn ang="0">
                    <a:pos x="54" y="261"/>
                  </a:cxn>
                  <a:cxn ang="0">
                    <a:pos x="42" y="220"/>
                  </a:cxn>
                  <a:cxn ang="0">
                    <a:pos x="33" y="220"/>
                  </a:cxn>
                  <a:cxn ang="0">
                    <a:pos x="21" y="196"/>
                  </a:cxn>
                  <a:cxn ang="0">
                    <a:pos x="0" y="167"/>
                  </a:cxn>
                  <a:cxn ang="0">
                    <a:pos x="0" y="141"/>
                  </a:cxn>
                  <a:cxn ang="0">
                    <a:pos x="12" y="141"/>
                  </a:cxn>
                  <a:cxn ang="0">
                    <a:pos x="12" y="105"/>
                  </a:cxn>
                  <a:cxn ang="0">
                    <a:pos x="21" y="105"/>
                  </a:cxn>
                  <a:cxn ang="0">
                    <a:pos x="33" y="40"/>
                  </a:cxn>
                  <a:cxn ang="0">
                    <a:pos x="54" y="14"/>
                  </a:cxn>
                  <a:cxn ang="0">
                    <a:pos x="67" y="14"/>
                  </a:cxn>
                  <a:cxn ang="0">
                    <a:pos x="67" y="0"/>
                  </a:cxn>
                  <a:cxn ang="0">
                    <a:pos x="87" y="0"/>
                  </a:cxn>
                  <a:cxn ang="0">
                    <a:pos x="96" y="28"/>
                  </a:cxn>
                  <a:cxn ang="0">
                    <a:pos x="87" y="105"/>
                  </a:cxn>
                  <a:cxn ang="0">
                    <a:pos x="109" y="94"/>
                  </a:cxn>
                  <a:cxn ang="0">
                    <a:pos x="109" y="119"/>
                  </a:cxn>
                  <a:cxn ang="0">
                    <a:pos x="121" y="119"/>
                  </a:cxn>
                  <a:cxn ang="0">
                    <a:pos x="121" y="141"/>
                  </a:cxn>
                  <a:cxn ang="0">
                    <a:pos x="143" y="155"/>
                  </a:cxn>
                  <a:cxn ang="0">
                    <a:pos x="164" y="155"/>
                  </a:cxn>
                  <a:cxn ang="0">
                    <a:pos x="143" y="184"/>
                  </a:cxn>
                  <a:cxn ang="0">
                    <a:pos x="109" y="206"/>
                  </a:cxn>
                  <a:cxn ang="0">
                    <a:pos x="109" y="232"/>
                  </a:cxn>
                  <a:cxn ang="0">
                    <a:pos x="130" y="286"/>
                  </a:cxn>
                  <a:cxn ang="0">
                    <a:pos x="121" y="322"/>
                  </a:cxn>
                  <a:cxn ang="0">
                    <a:pos x="143" y="337"/>
                  </a:cxn>
                  <a:cxn ang="0">
                    <a:pos x="151" y="387"/>
                  </a:cxn>
                </a:cxnLst>
                <a:rect l="0" t="0" r="r" b="b"/>
                <a:pathLst>
                  <a:path w="164" h="453">
                    <a:moveTo>
                      <a:pt x="151" y="387"/>
                    </a:moveTo>
                    <a:lnTo>
                      <a:pt x="130" y="453"/>
                    </a:lnTo>
                    <a:lnTo>
                      <a:pt x="143" y="413"/>
                    </a:lnTo>
                    <a:lnTo>
                      <a:pt x="130" y="387"/>
                    </a:lnTo>
                    <a:lnTo>
                      <a:pt x="143" y="376"/>
                    </a:lnTo>
                    <a:lnTo>
                      <a:pt x="109" y="286"/>
                    </a:lnTo>
                    <a:lnTo>
                      <a:pt x="96" y="272"/>
                    </a:lnTo>
                    <a:lnTo>
                      <a:pt x="76" y="297"/>
                    </a:lnTo>
                    <a:lnTo>
                      <a:pt x="42" y="286"/>
                    </a:lnTo>
                    <a:lnTo>
                      <a:pt x="54" y="261"/>
                    </a:lnTo>
                    <a:lnTo>
                      <a:pt x="42" y="220"/>
                    </a:lnTo>
                    <a:lnTo>
                      <a:pt x="33" y="220"/>
                    </a:lnTo>
                    <a:lnTo>
                      <a:pt x="21" y="196"/>
                    </a:lnTo>
                    <a:lnTo>
                      <a:pt x="0" y="167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2" y="105"/>
                    </a:lnTo>
                    <a:lnTo>
                      <a:pt x="21" y="105"/>
                    </a:lnTo>
                    <a:lnTo>
                      <a:pt x="33" y="40"/>
                    </a:lnTo>
                    <a:lnTo>
                      <a:pt x="54" y="14"/>
                    </a:lnTo>
                    <a:lnTo>
                      <a:pt x="67" y="14"/>
                    </a:lnTo>
                    <a:lnTo>
                      <a:pt x="67" y="0"/>
                    </a:lnTo>
                    <a:lnTo>
                      <a:pt x="87" y="0"/>
                    </a:lnTo>
                    <a:lnTo>
                      <a:pt x="96" y="28"/>
                    </a:lnTo>
                    <a:lnTo>
                      <a:pt x="87" y="105"/>
                    </a:lnTo>
                    <a:lnTo>
                      <a:pt x="109" y="94"/>
                    </a:lnTo>
                    <a:lnTo>
                      <a:pt x="109" y="119"/>
                    </a:lnTo>
                    <a:lnTo>
                      <a:pt x="121" y="119"/>
                    </a:lnTo>
                    <a:lnTo>
                      <a:pt x="121" y="141"/>
                    </a:lnTo>
                    <a:lnTo>
                      <a:pt x="143" y="155"/>
                    </a:lnTo>
                    <a:lnTo>
                      <a:pt x="164" y="155"/>
                    </a:lnTo>
                    <a:lnTo>
                      <a:pt x="143" y="184"/>
                    </a:lnTo>
                    <a:lnTo>
                      <a:pt x="109" y="206"/>
                    </a:lnTo>
                    <a:lnTo>
                      <a:pt x="109" y="232"/>
                    </a:lnTo>
                    <a:lnTo>
                      <a:pt x="130" y="286"/>
                    </a:lnTo>
                    <a:lnTo>
                      <a:pt x="121" y="322"/>
                    </a:lnTo>
                    <a:lnTo>
                      <a:pt x="143" y="337"/>
                    </a:lnTo>
                    <a:lnTo>
                      <a:pt x="151" y="387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8" name="Freeform 129"/>
              <p:cNvSpPr>
                <a:spLocks/>
              </p:cNvSpPr>
              <p:nvPr/>
            </p:nvSpPr>
            <p:spPr bwMode="auto">
              <a:xfrm>
                <a:off x="6500851" y="2822583"/>
                <a:ext cx="136526" cy="201613"/>
              </a:xfrm>
              <a:custGeom>
                <a:avLst/>
                <a:gdLst/>
                <a:ahLst/>
                <a:cxnLst>
                  <a:cxn ang="0">
                    <a:pos x="9" y="54"/>
                  </a:cxn>
                  <a:cxn ang="0">
                    <a:pos x="21" y="115"/>
                  </a:cxn>
                  <a:cxn ang="0">
                    <a:pos x="51" y="115"/>
                  </a:cxn>
                  <a:cxn ang="0">
                    <a:pos x="61" y="90"/>
                  </a:cxn>
                  <a:cxn ang="0">
                    <a:pos x="86" y="127"/>
                  </a:cxn>
                  <a:cxn ang="0">
                    <a:pos x="86" y="101"/>
                  </a:cxn>
                  <a:cxn ang="0">
                    <a:pos x="76" y="65"/>
                  </a:cxn>
                  <a:cxn ang="0">
                    <a:pos x="76" y="79"/>
                  </a:cxn>
                  <a:cxn ang="0">
                    <a:pos x="51" y="65"/>
                  </a:cxn>
                  <a:cxn ang="0">
                    <a:pos x="51" y="54"/>
                  </a:cxn>
                  <a:cxn ang="0">
                    <a:pos x="76" y="25"/>
                  </a:cxn>
                  <a:cxn ang="0">
                    <a:pos x="31" y="25"/>
                  </a:cxn>
                  <a:cxn ang="0">
                    <a:pos x="21" y="0"/>
                  </a:cxn>
                  <a:cxn ang="0">
                    <a:pos x="9" y="0"/>
                  </a:cxn>
                  <a:cxn ang="0">
                    <a:pos x="0" y="0"/>
                  </a:cxn>
                  <a:cxn ang="0">
                    <a:pos x="0" y="11"/>
                  </a:cxn>
                  <a:cxn ang="0">
                    <a:pos x="9" y="25"/>
                  </a:cxn>
                  <a:cxn ang="0">
                    <a:pos x="0" y="36"/>
                  </a:cxn>
                  <a:cxn ang="0">
                    <a:pos x="9" y="54"/>
                  </a:cxn>
                </a:cxnLst>
                <a:rect l="0" t="0" r="r" b="b"/>
                <a:pathLst>
                  <a:path w="86" h="127">
                    <a:moveTo>
                      <a:pt x="9" y="54"/>
                    </a:moveTo>
                    <a:lnTo>
                      <a:pt x="21" y="115"/>
                    </a:lnTo>
                    <a:lnTo>
                      <a:pt x="51" y="115"/>
                    </a:lnTo>
                    <a:lnTo>
                      <a:pt x="61" y="90"/>
                    </a:lnTo>
                    <a:lnTo>
                      <a:pt x="86" y="127"/>
                    </a:lnTo>
                    <a:lnTo>
                      <a:pt x="86" y="101"/>
                    </a:lnTo>
                    <a:lnTo>
                      <a:pt x="76" y="65"/>
                    </a:lnTo>
                    <a:lnTo>
                      <a:pt x="76" y="79"/>
                    </a:lnTo>
                    <a:lnTo>
                      <a:pt x="51" y="65"/>
                    </a:lnTo>
                    <a:lnTo>
                      <a:pt x="51" y="54"/>
                    </a:lnTo>
                    <a:lnTo>
                      <a:pt x="76" y="25"/>
                    </a:lnTo>
                    <a:lnTo>
                      <a:pt x="31" y="25"/>
                    </a:lnTo>
                    <a:lnTo>
                      <a:pt x="21" y="0"/>
                    </a:lnTo>
                    <a:lnTo>
                      <a:pt x="9" y="0"/>
                    </a:lnTo>
                    <a:lnTo>
                      <a:pt x="0" y="0"/>
                    </a:lnTo>
                    <a:lnTo>
                      <a:pt x="0" y="11"/>
                    </a:lnTo>
                    <a:lnTo>
                      <a:pt x="9" y="25"/>
                    </a:lnTo>
                    <a:lnTo>
                      <a:pt x="0" y="36"/>
                    </a:lnTo>
                    <a:lnTo>
                      <a:pt x="9" y="5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0" name="Freeform 131"/>
              <p:cNvSpPr>
                <a:spLocks/>
              </p:cNvSpPr>
              <p:nvPr/>
            </p:nvSpPr>
            <p:spPr bwMode="auto">
              <a:xfrm>
                <a:off x="6516726" y="2735271"/>
                <a:ext cx="80963" cy="69850"/>
              </a:xfrm>
              <a:custGeom>
                <a:avLst/>
                <a:gdLst/>
                <a:ahLst/>
                <a:cxnLst>
                  <a:cxn ang="0">
                    <a:pos x="41" y="14"/>
                  </a:cxn>
                  <a:cxn ang="0">
                    <a:pos x="51" y="28"/>
                  </a:cxn>
                  <a:cxn ang="0">
                    <a:pos x="51" y="44"/>
                  </a:cxn>
                  <a:cxn ang="0">
                    <a:pos x="12" y="44"/>
                  </a:cxn>
                  <a:cxn ang="0">
                    <a:pos x="0" y="44"/>
                  </a:cxn>
                  <a:cxn ang="0">
                    <a:pos x="0" y="28"/>
                  </a:cxn>
                  <a:cxn ang="0">
                    <a:pos x="12" y="0"/>
                  </a:cxn>
                  <a:cxn ang="0">
                    <a:pos x="41" y="14"/>
                  </a:cxn>
                </a:cxnLst>
                <a:rect l="0" t="0" r="r" b="b"/>
                <a:pathLst>
                  <a:path w="51" h="44">
                    <a:moveTo>
                      <a:pt x="41" y="14"/>
                    </a:moveTo>
                    <a:lnTo>
                      <a:pt x="51" y="28"/>
                    </a:lnTo>
                    <a:lnTo>
                      <a:pt x="51" y="44"/>
                    </a:lnTo>
                    <a:lnTo>
                      <a:pt x="12" y="44"/>
                    </a:lnTo>
                    <a:lnTo>
                      <a:pt x="0" y="44"/>
                    </a:lnTo>
                    <a:lnTo>
                      <a:pt x="0" y="28"/>
                    </a:lnTo>
                    <a:lnTo>
                      <a:pt x="12" y="0"/>
                    </a:lnTo>
                    <a:lnTo>
                      <a:pt x="41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4" name="Freeform 135"/>
              <p:cNvSpPr>
                <a:spLocks/>
              </p:cNvSpPr>
              <p:nvPr/>
            </p:nvSpPr>
            <p:spPr bwMode="auto">
              <a:xfrm>
                <a:off x="6254787" y="2678120"/>
                <a:ext cx="246064" cy="142875"/>
              </a:xfrm>
              <a:custGeom>
                <a:avLst/>
                <a:gdLst/>
                <a:ahLst/>
                <a:cxnLst>
                  <a:cxn ang="0">
                    <a:pos x="139" y="78"/>
                  </a:cxn>
                  <a:cxn ang="0">
                    <a:pos x="155" y="90"/>
                  </a:cxn>
                  <a:cxn ang="0">
                    <a:pos x="131" y="90"/>
                  </a:cxn>
                  <a:cxn ang="0">
                    <a:pos x="100" y="78"/>
                  </a:cxn>
                  <a:cxn ang="0">
                    <a:pos x="75" y="64"/>
                  </a:cxn>
                  <a:cxn ang="0">
                    <a:pos x="54" y="64"/>
                  </a:cxn>
                  <a:cxn ang="0">
                    <a:pos x="0" y="25"/>
                  </a:cxn>
                  <a:cxn ang="0">
                    <a:pos x="8" y="0"/>
                  </a:cxn>
                  <a:cxn ang="0">
                    <a:pos x="33" y="0"/>
                  </a:cxn>
                  <a:cxn ang="0">
                    <a:pos x="54" y="25"/>
                  </a:cxn>
                  <a:cxn ang="0">
                    <a:pos x="64" y="14"/>
                  </a:cxn>
                  <a:cxn ang="0">
                    <a:pos x="109" y="50"/>
                  </a:cxn>
                  <a:cxn ang="0">
                    <a:pos x="139" y="50"/>
                  </a:cxn>
                  <a:cxn ang="0">
                    <a:pos x="139" y="78"/>
                  </a:cxn>
                </a:cxnLst>
                <a:rect l="0" t="0" r="r" b="b"/>
                <a:pathLst>
                  <a:path w="155" h="90">
                    <a:moveTo>
                      <a:pt x="139" y="78"/>
                    </a:moveTo>
                    <a:lnTo>
                      <a:pt x="155" y="90"/>
                    </a:lnTo>
                    <a:lnTo>
                      <a:pt x="131" y="90"/>
                    </a:lnTo>
                    <a:lnTo>
                      <a:pt x="100" y="78"/>
                    </a:lnTo>
                    <a:lnTo>
                      <a:pt x="75" y="64"/>
                    </a:lnTo>
                    <a:lnTo>
                      <a:pt x="54" y="64"/>
                    </a:lnTo>
                    <a:lnTo>
                      <a:pt x="0" y="25"/>
                    </a:lnTo>
                    <a:lnTo>
                      <a:pt x="8" y="0"/>
                    </a:lnTo>
                    <a:lnTo>
                      <a:pt x="33" y="0"/>
                    </a:lnTo>
                    <a:lnTo>
                      <a:pt x="54" y="25"/>
                    </a:lnTo>
                    <a:lnTo>
                      <a:pt x="64" y="14"/>
                    </a:lnTo>
                    <a:lnTo>
                      <a:pt x="109" y="50"/>
                    </a:lnTo>
                    <a:lnTo>
                      <a:pt x="139" y="50"/>
                    </a:lnTo>
                    <a:lnTo>
                      <a:pt x="139" y="78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38" name="Freeform 139"/>
              <p:cNvSpPr>
                <a:spLocks/>
              </p:cNvSpPr>
              <p:nvPr/>
            </p:nvSpPr>
            <p:spPr bwMode="auto">
              <a:xfrm>
                <a:off x="5708684" y="2414595"/>
                <a:ext cx="438153" cy="509589"/>
              </a:xfrm>
              <a:custGeom>
                <a:avLst/>
                <a:gdLst/>
                <a:ahLst/>
                <a:cxnLst>
                  <a:cxn ang="0">
                    <a:pos x="155" y="310"/>
                  </a:cxn>
                  <a:cxn ang="0">
                    <a:pos x="144" y="321"/>
                  </a:cxn>
                  <a:cxn ang="0">
                    <a:pos x="134" y="321"/>
                  </a:cxn>
                  <a:cxn ang="0">
                    <a:pos x="113" y="280"/>
                  </a:cxn>
                  <a:cxn ang="0">
                    <a:pos x="76" y="280"/>
                  </a:cxn>
                  <a:cxn ang="0">
                    <a:pos x="67" y="280"/>
                  </a:cxn>
                  <a:cxn ang="0">
                    <a:pos x="23" y="280"/>
                  </a:cxn>
                  <a:cxn ang="0">
                    <a:pos x="23" y="256"/>
                  </a:cxn>
                  <a:cxn ang="0">
                    <a:pos x="45" y="244"/>
                  </a:cxn>
                  <a:cxn ang="0">
                    <a:pos x="45" y="230"/>
                  </a:cxn>
                  <a:cxn ang="0">
                    <a:pos x="36" y="201"/>
                  </a:cxn>
                  <a:cxn ang="0">
                    <a:pos x="23" y="201"/>
                  </a:cxn>
                  <a:cxn ang="0">
                    <a:pos x="0" y="165"/>
                  </a:cxn>
                  <a:cxn ang="0">
                    <a:pos x="23" y="180"/>
                  </a:cxn>
                  <a:cxn ang="0">
                    <a:pos x="100" y="165"/>
                  </a:cxn>
                  <a:cxn ang="0">
                    <a:pos x="100" y="144"/>
                  </a:cxn>
                  <a:cxn ang="0">
                    <a:pos x="144" y="126"/>
                  </a:cxn>
                  <a:cxn ang="0">
                    <a:pos x="144" y="89"/>
                  </a:cxn>
                  <a:cxn ang="0">
                    <a:pos x="155" y="76"/>
                  </a:cxn>
                  <a:cxn ang="0">
                    <a:pos x="144" y="64"/>
                  </a:cxn>
                  <a:cxn ang="0">
                    <a:pos x="168" y="64"/>
                  </a:cxn>
                  <a:cxn ang="0">
                    <a:pos x="168" y="53"/>
                  </a:cxn>
                  <a:cxn ang="0">
                    <a:pos x="168" y="10"/>
                  </a:cxn>
                  <a:cxn ang="0">
                    <a:pos x="189" y="0"/>
                  </a:cxn>
                  <a:cxn ang="0">
                    <a:pos x="199" y="0"/>
                  </a:cxn>
                  <a:cxn ang="0">
                    <a:pos x="211" y="0"/>
                  </a:cxn>
                  <a:cxn ang="0">
                    <a:pos x="232" y="0"/>
                  </a:cxn>
                  <a:cxn ang="0">
                    <a:pos x="244" y="24"/>
                  </a:cxn>
                  <a:cxn ang="0">
                    <a:pos x="276" y="36"/>
                  </a:cxn>
                  <a:cxn ang="0">
                    <a:pos x="266" y="53"/>
                  </a:cxn>
                  <a:cxn ang="0">
                    <a:pos x="244" y="53"/>
                  </a:cxn>
                  <a:cxn ang="0">
                    <a:pos x="211" y="53"/>
                  </a:cxn>
                  <a:cxn ang="0">
                    <a:pos x="223" y="64"/>
                  </a:cxn>
                  <a:cxn ang="0">
                    <a:pos x="223" y="89"/>
                  </a:cxn>
                  <a:cxn ang="0">
                    <a:pos x="244" y="115"/>
                  </a:cxn>
                  <a:cxn ang="0">
                    <a:pos x="232" y="115"/>
                  </a:cxn>
                  <a:cxn ang="0">
                    <a:pos x="244" y="144"/>
                  </a:cxn>
                  <a:cxn ang="0">
                    <a:pos x="199" y="216"/>
                  </a:cxn>
                  <a:cxn ang="0">
                    <a:pos x="189" y="216"/>
                  </a:cxn>
                  <a:cxn ang="0">
                    <a:pos x="177" y="216"/>
                  </a:cxn>
                  <a:cxn ang="0">
                    <a:pos x="168" y="230"/>
                  </a:cxn>
                  <a:cxn ang="0">
                    <a:pos x="168" y="244"/>
                  </a:cxn>
                  <a:cxn ang="0">
                    <a:pos x="177" y="256"/>
                  </a:cxn>
                  <a:cxn ang="0">
                    <a:pos x="177" y="266"/>
                  </a:cxn>
                  <a:cxn ang="0">
                    <a:pos x="189" y="266"/>
                  </a:cxn>
                  <a:cxn ang="0">
                    <a:pos x="189" y="292"/>
                  </a:cxn>
                  <a:cxn ang="0">
                    <a:pos x="189" y="310"/>
                  </a:cxn>
                  <a:cxn ang="0">
                    <a:pos x="155" y="310"/>
                  </a:cxn>
                </a:cxnLst>
                <a:rect l="0" t="0" r="r" b="b"/>
                <a:pathLst>
                  <a:path w="276" h="321">
                    <a:moveTo>
                      <a:pt x="155" y="310"/>
                    </a:moveTo>
                    <a:lnTo>
                      <a:pt x="144" y="321"/>
                    </a:lnTo>
                    <a:lnTo>
                      <a:pt x="134" y="321"/>
                    </a:lnTo>
                    <a:lnTo>
                      <a:pt x="113" y="280"/>
                    </a:lnTo>
                    <a:lnTo>
                      <a:pt x="76" y="280"/>
                    </a:lnTo>
                    <a:lnTo>
                      <a:pt x="67" y="280"/>
                    </a:lnTo>
                    <a:lnTo>
                      <a:pt x="23" y="280"/>
                    </a:lnTo>
                    <a:lnTo>
                      <a:pt x="23" y="256"/>
                    </a:lnTo>
                    <a:lnTo>
                      <a:pt x="45" y="244"/>
                    </a:lnTo>
                    <a:lnTo>
                      <a:pt x="45" y="230"/>
                    </a:lnTo>
                    <a:lnTo>
                      <a:pt x="36" y="201"/>
                    </a:lnTo>
                    <a:lnTo>
                      <a:pt x="23" y="201"/>
                    </a:lnTo>
                    <a:lnTo>
                      <a:pt x="0" y="165"/>
                    </a:lnTo>
                    <a:lnTo>
                      <a:pt x="23" y="180"/>
                    </a:lnTo>
                    <a:lnTo>
                      <a:pt x="100" y="165"/>
                    </a:lnTo>
                    <a:lnTo>
                      <a:pt x="100" y="144"/>
                    </a:lnTo>
                    <a:lnTo>
                      <a:pt x="144" y="126"/>
                    </a:lnTo>
                    <a:lnTo>
                      <a:pt x="144" y="89"/>
                    </a:lnTo>
                    <a:lnTo>
                      <a:pt x="155" y="76"/>
                    </a:lnTo>
                    <a:lnTo>
                      <a:pt x="144" y="64"/>
                    </a:lnTo>
                    <a:lnTo>
                      <a:pt x="168" y="64"/>
                    </a:lnTo>
                    <a:lnTo>
                      <a:pt x="168" y="53"/>
                    </a:lnTo>
                    <a:lnTo>
                      <a:pt x="168" y="10"/>
                    </a:lnTo>
                    <a:lnTo>
                      <a:pt x="189" y="0"/>
                    </a:lnTo>
                    <a:lnTo>
                      <a:pt x="199" y="0"/>
                    </a:lnTo>
                    <a:lnTo>
                      <a:pt x="211" y="0"/>
                    </a:lnTo>
                    <a:lnTo>
                      <a:pt x="232" y="0"/>
                    </a:lnTo>
                    <a:lnTo>
                      <a:pt x="244" y="24"/>
                    </a:lnTo>
                    <a:lnTo>
                      <a:pt x="276" y="36"/>
                    </a:lnTo>
                    <a:lnTo>
                      <a:pt x="266" y="53"/>
                    </a:lnTo>
                    <a:lnTo>
                      <a:pt x="244" y="53"/>
                    </a:lnTo>
                    <a:lnTo>
                      <a:pt x="211" y="53"/>
                    </a:lnTo>
                    <a:lnTo>
                      <a:pt x="223" y="64"/>
                    </a:lnTo>
                    <a:lnTo>
                      <a:pt x="223" y="89"/>
                    </a:lnTo>
                    <a:lnTo>
                      <a:pt x="244" y="115"/>
                    </a:lnTo>
                    <a:lnTo>
                      <a:pt x="232" y="115"/>
                    </a:lnTo>
                    <a:lnTo>
                      <a:pt x="244" y="144"/>
                    </a:lnTo>
                    <a:lnTo>
                      <a:pt x="199" y="216"/>
                    </a:lnTo>
                    <a:lnTo>
                      <a:pt x="189" y="216"/>
                    </a:lnTo>
                    <a:lnTo>
                      <a:pt x="177" y="216"/>
                    </a:lnTo>
                    <a:lnTo>
                      <a:pt x="168" y="230"/>
                    </a:lnTo>
                    <a:lnTo>
                      <a:pt x="168" y="244"/>
                    </a:lnTo>
                    <a:lnTo>
                      <a:pt x="177" y="256"/>
                    </a:lnTo>
                    <a:lnTo>
                      <a:pt x="177" y="266"/>
                    </a:lnTo>
                    <a:lnTo>
                      <a:pt x="189" y="266"/>
                    </a:lnTo>
                    <a:lnTo>
                      <a:pt x="189" y="292"/>
                    </a:lnTo>
                    <a:lnTo>
                      <a:pt x="189" y="310"/>
                    </a:lnTo>
                    <a:lnTo>
                      <a:pt x="155" y="31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0" name="Freeform 382"/>
              <p:cNvSpPr>
                <a:spLocks/>
              </p:cNvSpPr>
              <p:nvPr/>
            </p:nvSpPr>
            <p:spPr bwMode="auto">
              <a:xfrm>
                <a:off x="6307145" y="3460772"/>
                <a:ext cx="66675" cy="144463"/>
              </a:xfrm>
              <a:custGeom>
                <a:avLst/>
                <a:gdLst/>
                <a:ahLst/>
                <a:cxnLst>
                  <a:cxn ang="0">
                    <a:pos x="0" y="50"/>
                  </a:cxn>
                  <a:cxn ang="0">
                    <a:pos x="9" y="10"/>
                  </a:cxn>
                  <a:cxn ang="0">
                    <a:pos x="9" y="0"/>
                  </a:cxn>
                  <a:cxn ang="0">
                    <a:pos x="21" y="10"/>
                  </a:cxn>
                  <a:cxn ang="0">
                    <a:pos x="42" y="50"/>
                  </a:cxn>
                  <a:cxn ang="0">
                    <a:pos x="42" y="91"/>
                  </a:cxn>
                  <a:cxn ang="0">
                    <a:pos x="30" y="91"/>
                  </a:cxn>
                  <a:cxn ang="0">
                    <a:pos x="9" y="91"/>
                  </a:cxn>
                  <a:cxn ang="0">
                    <a:pos x="0" y="50"/>
                  </a:cxn>
                </a:cxnLst>
                <a:rect l="0" t="0" r="r" b="b"/>
                <a:pathLst>
                  <a:path w="42" h="91">
                    <a:moveTo>
                      <a:pt x="0" y="50"/>
                    </a:moveTo>
                    <a:lnTo>
                      <a:pt x="9" y="10"/>
                    </a:lnTo>
                    <a:lnTo>
                      <a:pt x="9" y="0"/>
                    </a:lnTo>
                    <a:lnTo>
                      <a:pt x="21" y="10"/>
                    </a:lnTo>
                    <a:lnTo>
                      <a:pt x="42" y="50"/>
                    </a:lnTo>
                    <a:lnTo>
                      <a:pt x="42" y="91"/>
                    </a:lnTo>
                    <a:lnTo>
                      <a:pt x="30" y="91"/>
                    </a:lnTo>
                    <a:lnTo>
                      <a:pt x="9" y="91"/>
                    </a:lnTo>
                    <a:lnTo>
                      <a:pt x="0" y="5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492" name="Group 491"/>
              <p:cNvGrpSpPr/>
              <p:nvPr/>
            </p:nvGrpSpPr>
            <p:grpSpPr>
              <a:xfrm>
                <a:off x="5708684" y="2414595"/>
                <a:ext cx="1190632" cy="1190640"/>
                <a:chOff x="5708684" y="2414595"/>
                <a:chExt cx="1190632" cy="1190640"/>
              </a:xfrm>
              <a:grpFill/>
            </p:grpSpPr>
            <p:sp>
              <p:nvSpPr>
                <p:cNvPr id="132" name="Freeform 133"/>
                <p:cNvSpPr>
                  <a:spLocks/>
                </p:cNvSpPr>
                <p:nvPr/>
              </p:nvSpPr>
              <p:spPr bwMode="auto">
                <a:xfrm>
                  <a:off x="5938872" y="2452695"/>
                  <a:ext cx="804867" cy="1087440"/>
                </a:xfrm>
                <a:custGeom>
                  <a:avLst/>
                  <a:gdLst/>
                  <a:ahLst/>
                  <a:cxnLst>
                    <a:cxn ang="0">
                      <a:pos x="338" y="191"/>
                    </a:cxn>
                    <a:cxn ang="0">
                      <a:pos x="353" y="232"/>
                    </a:cxn>
                    <a:cxn ang="0">
                      <a:pos x="299" y="220"/>
                    </a:cxn>
                    <a:cxn ang="0">
                      <a:pos x="253" y="206"/>
                    </a:cxn>
                    <a:cxn ang="0">
                      <a:pos x="206" y="141"/>
                    </a:cxn>
                    <a:cxn ang="0">
                      <a:pos x="155" y="90"/>
                    </a:cxn>
                    <a:cxn ang="0">
                      <a:pos x="176" y="76"/>
                    </a:cxn>
                    <a:cxn ang="0">
                      <a:pos x="176" y="28"/>
                    </a:cxn>
                    <a:cxn ang="0">
                      <a:pos x="155" y="0"/>
                    </a:cxn>
                    <a:cxn ang="0">
                      <a:pos x="122" y="28"/>
                    </a:cxn>
                    <a:cxn ang="0">
                      <a:pos x="67" y="28"/>
                    </a:cxn>
                    <a:cxn ang="0">
                      <a:pos x="78" y="65"/>
                    </a:cxn>
                    <a:cxn ang="0">
                      <a:pos x="87" y="90"/>
                    </a:cxn>
                    <a:cxn ang="0">
                      <a:pos x="54" y="191"/>
                    </a:cxn>
                    <a:cxn ang="0">
                      <a:pos x="33" y="191"/>
                    </a:cxn>
                    <a:cxn ang="0">
                      <a:pos x="23" y="220"/>
                    </a:cxn>
                    <a:cxn ang="0">
                      <a:pos x="33" y="242"/>
                    </a:cxn>
                    <a:cxn ang="0">
                      <a:pos x="45" y="268"/>
                    </a:cxn>
                    <a:cxn ang="0">
                      <a:pos x="11" y="286"/>
                    </a:cxn>
                    <a:cxn ang="0">
                      <a:pos x="23" y="322"/>
                    </a:cxn>
                    <a:cxn ang="0">
                      <a:pos x="45" y="322"/>
                    </a:cxn>
                    <a:cxn ang="0">
                      <a:pos x="54" y="376"/>
                    </a:cxn>
                    <a:cxn ang="0">
                      <a:pos x="78" y="359"/>
                    </a:cxn>
                    <a:cxn ang="0">
                      <a:pos x="87" y="333"/>
                    </a:cxn>
                    <a:cxn ang="0">
                      <a:pos x="131" y="514"/>
                    </a:cxn>
                    <a:cxn ang="0">
                      <a:pos x="198" y="685"/>
                    </a:cxn>
                    <a:cxn ang="0">
                      <a:pos x="222" y="644"/>
                    </a:cxn>
                    <a:cxn ang="0">
                      <a:pos x="231" y="594"/>
                    </a:cxn>
                    <a:cxn ang="0">
                      <a:pos x="231" y="503"/>
                    </a:cxn>
                    <a:cxn ang="0">
                      <a:pos x="253" y="489"/>
                    </a:cxn>
                    <a:cxn ang="0">
                      <a:pos x="262" y="478"/>
                    </a:cxn>
                    <a:cxn ang="0">
                      <a:pos x="308" y="424"/>
                    </a:cxn>
                    <a:cxn ang="0">
                      <a:pos x="338" y="387"/>
                    </a:cxn>
                    <a:cxn ang="0">
                      <a:pos x="363" y="347"/>
                    </a:cxn>
                    <a:cxn ang="0">
                      <a:pos x="375" y="347"/>
                    </a:cxn>
                    <a:cxn ang="0">
                      <a:pos x="353" y="268"/>
                    </a:cxn>
                    <a:cxn ang="0">
                      <a:pos x="353" y="242"/>
                    </a:cxn>
                    <a:cxn ang="0">
                      <a:pos x="363" y="232"/>
                    </a:cxn>
                    <a:cxn ang="0">
                      <a:pos x="384" y="256"/>
                    </a:cxn>
                    <a:cxn ang="0">
                      <a:pos x="405" y="286"/>
                    </a:cxn>
                    <a:cxn ang="0">
                      <a:pos x="430" y="311"/>
                    </a:cxn>
                    <a:cxn ang="0">
                      <a:pos x="439" y="333"/>
                    </a:cxn>
                    <a:cxn ang="0">
                      <a:pos x="452" y="297"/>
                    </a:cxn>
                    <a:cxn ang="0">
                      <a:pos x="472" y="232"/>
                    </a:cxn>
                    <a:cxn ang="0">
                      <a:pos x="507" y="206"/>
                    </a:cxn>
                    <a:cxn ang="0">
                      <a:pos x="472" y="155"/>
                    </a:cxn>
                    <a:cxn ang="0">
                      <a:pos x="430" y="177"/>
                    </a:cxn>
                    <a:cxn ang="0">
                      <a:pos x="414" y="206"/>
                    </a:cxn>
                    <a:cxn ang="0">
                      <a:pos x="375" y="220"/>
                    </a:cxn>
                    <a:cxn ang="0">
                      <a:pos x="363" y="206"/>
                    </a:cxn>
                  </a:cxnLst>
                  <a:rect l="0" t="0" r="r" b="b"/>
                  <a:pathLst>
                    <a:path w="507" h="685">
                      <a:moveTo>
                        <a:pt x="353" y="191"/>
                      </a:moveTo>
                      <a:lnTo>
                        <a:pt x="338" y="191"/>
                      </a:lnTo>
                      <a:lnTo>
                        <a:pt x="338" y="220"/>
                      </a:lnTo>
                      <a:lnTo>
                        <a:pt x="353" y="232"/>
                      </a:lnTo>
                      <a:lnTo>
                        <a:pt x="330" y="232"/>
                      </a:lnTo>
                      <a:lnTo>
                        <a:pt x="299" y="220"/>
                      </a:lnTo>
                      <a:lnTo>
                        <a:pt x="274" y="206"/>
                      </a:lnTo>
                      <a:lnTo>
                        <a:pt x="253" y="206"/>
                      </a:lnTo>
                      <a:lnTo>
                        <a:pt x="198" y="167"/>
                      </a:lnTo>
                      <a:lnTo>
                        <a:pt x="206" y="141"/>
                      </a:lnTo>
                      <a:lnTo>
                        <a:pt x="176" y="119"/>
                      </a:lnTo>
                      <a:lnTo>
                        <a:pt x="155" y="90"/>
                      </a:lnTo>
                      <a:lnTo>
                        <a:pt x="155" y="76"/>
                      </a:lnTo>
                      <a:lnTo>
                        <a:pt x="176" y="76"/>
                      </a:lnTo>
                      <a:lnTo>
                        <a:pt x="164" y="50"/>
                      </a:lnTo>
                      <a:lnTo>
                        <a:pt x="176" y="28"/>
                      </a:lnTo>
                      <a:lnTo>
                        <a:pt x="176" y="11"/>
                      </a:lnTo>
                      <a:lnTo>
                        <a:pt x="155" y="0"/>
                      </a:lnTo>
                      <a:lnTo>
                        <a:pt x="131" y="11"/>
                      </a:lnTo>
                      <a:lnTo>
                        <a:pt x="122" y="28"/>
                      </a:lnTo>
                      <a:lnTo>
                        <a:pt x="100" y="28"/>
                      </a:lnTo>
                      <a:lnTo>
                        <a:pt x="67" y="28"/>
                      </a:lnTo>
                      <a:lnTo>
                        <a:pt x="78" y="40"/>
                      </a:lnTo>
                      <a:lnTo>
                        <a:pt x="78" y="65"/>
                      </a:lnTo>
                      <a:lnTo>
                        <a:pt x="100" y="90"/>
                      </a:lnTo>
                      <a:lnTo>
                        <a:pt x="87" y="90"/>
                      </a:lnTo>
                      <a:lnTo>
                        <a:pt x="100" y="119"/>
                      </a:lnTo>
                      <a:lnTo>
                        <a:pt x="54" y="191"/>
                      </a:lnTo>
                      <a:lnTo>
                        <a:pt x="45" y="191"/>
                      </a:lnTo>
                      <a:lnTo>
                        <a:pt x="33" y="191"/>
                      </a:lnTo>
                      <a:lnTo>
                        <a:pt x="23" y="206"/>
                      </a:lnTo>
                      <a:lnTo>
                        <a:pt x="23" y="220"/>
                      </a:lnTo>
                      <a:lnTo>
                        <a:pt x="33" y="232"/>
                      </a:lnTo>
                      <a:lnTo>
                        <a:pt x="33" y="242"/>
                      </a:lnTo>
                      <a:lnTo>
                        <a:pt x="45" y="242"/>
                      </a:lnTo>
                      <a:lnTo>
                        <a:pt x="45" y="268"/>
                      </a:lnTo>
                      <a:lnTo>
                        <a:pt x="45" y="286"/>
                      </a:lnTo>
                      <a:lnTo>
                        <a:pt x="11" y="286"/>
                      </a:lnTo>
                      <a:lnTo>
                        <a:pt x="0" y="297"/>
                      </a:lnTo>
                      <a:lnTo>
                        <a:pt x="23" y="322"/>
                      </a:lnTo>
                      <a:lnTo>
                        <a:pt x="45" y="311"/>
                      </a:lnTo>
                      <a:lnTo>
                        <a:pt x="45" y="322"/>
                      </a:lnTo>
                      <a:lnTo>
                        <a:pt x="23" y="333"/>
                      </a:lnTo>
                      <a:lnTo>
                        <a:pt x="54" y="376"/>
                      </a:lnTo>
                      <a:lnTo>
                        <a:pt x="67" y="359"/>
                      </a:lnTo>
                      <a:lnTo>
                        <a:pt x="78" y="359"/>
                      </a:lnTo>
                      <a:lnTo>
                        <a:pt x="78" y="333"/>
                      </a:lnTo>
                      <a:lnTo>
                        <a:pt x="87" y="333"/>
                      </a:lnTo>
                      <a:lnTo>
                        <a:pt x="109" y="478"/>
                      </a:lnTo>
                      <a:lnTo>
                        <a:pt x="131" y="514"/>
                      </a:lnTo>
                      <a:lnTo>
                        <a:pt x="176" y="659"/>
                      </a:lnTo>
                      <a:lnTo>
                        <a:pt x="198" y="685"/>
                      </a:lnTo>
                      <a:lnTo>
                        <a:pt x="206" y="659"/>
                      </a:lnTo>
                      <a:lnTo>
                        <a:pt x="222" y="644"/>
                      </a:lnTo>
                      <a:lnTo>
                        <a:pt x="231" y="620"/>
                      </a:lnTo>
                      <a:lnTo>
                        <a:pt x="231" y="594"/>
                      </a:lnTo>
                      <a:lnTo>
                        <a:pt x="241" y="554"/>
                      </a:lnTo>
                      <a:lnTo>
                        <a:pt x="231" y="503"/>
                      </a:lnTo>
                      <a:lnTo>
                        <a:pt x="241" y="489"/>
                      </a:lnTo>
                      <a:lnTo>
                        <a:pt x="253" y="489"/>
                      </a:lnTo>
                      <a:lnTo>
                        <a:pt x="253" y="478"/>
                      </a:lnTo>
                      <a:lnTo>
                        <a:pt x="262" y="478"/>
                      </a:lnTo>
                      <a:lnTo>
                        <a:pt x="274" y="464"/>
                      </a:lnTo>
                      <a:lnTo>
                        <a:pt x="308" y="424"/>
                      </a:lnTo>
                      <a:lnTo>
                        <a:pt x="317" y="398"/>
                      </a:lnTo>
                      <a:lnTo>
                        <a:pt x="338" y="387"/>
                      </a:lnTo>
                      <a:lnTo>
                        <a:pt x="338" y="347"/>
                      </a:lnTo>
                      <a:lnTo>
                        <a:pt x="363" y="347"/>
                      </a:lnTo>
                      <a:lnTo>
                        <a:pt x="363" y="333"/>
                      </a:lnTo>
                      <a:lnTo>
                        <a:pt x="375" y="347"/>
                      </a:lnTo>
                      <a:lnTo>
                        <a:pt x="363" y="286"/>
                      </a:lnTo>
                      <a:lnTo>
                        <a:pt x="353" y="268"/>
                      </a:lnTo>
                      <a:lnTo>
                        <a:pt x="363" y="256"/>
                      </a:lnTo>
                      <a:lnTo>
                        <a:pt x="353" y="242"/>
                      </a:lnTo>
                      <a:lnTo>
                        <a:pt x="353" y="232"/>
                      </a:lnTo>
                      <a:lnTo>
                        <a:pt x="363" y="232"/>
                      </a:lnTo>
                      <a:lnTo>
                        <a:pt x="375" y="232"/>
                      </a:lnTo>
                      <a:lnTo>
                        <a:pt x="384" y="256"/>
                      </a:lnTo>
                      <a:lnTo>
                        <a:pt x="430" y="256"/>
                      </a:lnTo>
                      <a:lnTo>
                        <a:pt x="405" y="286"/>
                      </a:lnTo>
                      <a:lnTo>
                        <a:pt x="405" y="297"/>
                      </a:lnTo>
                      <a:lnTo>
                        <a:pt x="430" y="311"/>
                      </a:lnTo>
                      <a:lnTo>
                        <a:pt x="430" y="297"/>
                      </a:lnTo>
                      <a:lnTo>
                        <a:pt x="439" y="333"/>
                      </a:lnTo>
                      <a:lnTo>
                        <a:pt x="452" y="333"/>
                      </a:lnTo>
                      <a:lnTo>
                        <a:pt x="452" y="297"/>
                      </a:lnTo>
                      <a:lnTo>
                        <a:pt x="461" y="297"/>
                      </a:lnTo>
                      <a:lnTo>
                        <a:pt x="472" y="232"/>
                      </a:lnTo>
                      <a:lnTo>
                        <a:pt x="494" y="206"/>
                      </a:lnTo>
                      <a:lnTo>
                        <a:pt x="507" y="206"/>
                      </a:lnTo>
                      <a:lnTo>
                        <a:pt x="507" y="191"/>
                      </a:lnTo>
                      <a:lnTo>
                        <a:pt x="472" y="155"/>
                      </a:lnTo>
                      <a:lnTo>
                        <a:pt x="452" y="155"/>
                      </a:lnTo>
                      <a:lnTo>
                        <a:pt x="430" y="177"/>
                      </a:lnTo>
                      <a:lnTo>
                        <a:pt x="405" y="191"/>
                      </a:lnTo>
                      <a:lnTo>
                        <a:pt x="414" y="206"/>
                      </a:lnTo>
                      <a:lnTo>
                        <a:pt x="414" y="220"/>
                      </a:lnTo>
                      <a:lnTo>
                        <a:pt x="375" y="220"/>
                      </a:lnTo>
                      <a:lnTo>
                        <a:pt x="363" y="220"/>
                      </a:lnTo>
                      <a:lnTo>
                        <a:pt x="363" y="206"/>
                      </a:lnTo>
                      <a:lnTo>
                        <a:pt x="353" y="19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515" name="Group 514"/>
                <p:cNvGrpSpPr/>
                <p:nvPr/>
              </p:nvGrpSpPr>
              <p:grpSpPr>
                <a:xfrm>
                  <a:off x="5708684" y="2414595"/>
                  <a:ext cx="889005" cy="509589"/>
                  <a:chOff x="5708684" y="2414595"/>
                  <a:chExt cx="889005" cy="509589"/>
                </a:xfrm>
                <a:grpFill/>
              </p:grpSpPr>
              <p:sp>
                <p:nvSpPr>
                  <p:cNvPr id="131" name="Freeform 132"/>
                  <p:cNvSpPr>
                    <a:spLocks/>
                  </p:cNvSpPr>
                  <p:nvPr/>
                </p:nvSpPr>
                <p:spPr bwMode="auto">
                  <a:xfrm>
                    <a:off x="6516726" y="2735271"/>
                    <a:ext cx="80963" cy="69850"/>
                  </a:xfrm>
                  <a:custGeom>
                    <a:avLst/>
                    <a:gdLst/>
                    <a:ahLst/>
                    <a:cxnLst>
                      <a:cxn ang="0">
                        <a:pos x="41" y="14"/>
                      </a:cxn>
                      <a:cxn ang="0">
                        <a:pos x="51" y="28"/>
                      </a:cxn>
                      <a:cxn ang="0">
                        <a:pos x="51" y="44"/>
                      </a:cxn>
                      <a:cxn ang="0">
                        <a:pos x="12" y="44"/>
                      </a:cxn>
                      <a:cxn ang="0">
                        <a:pos x="0" y="44"/>
                      </a:cxn>
                      <a:cxn ang="0">
                        <a:pos x="0" y="28"/>
                      </a:cxn>
                      <a:cxn ang="0">
                        <a:pos x="12" y="0"/>
                      </a:cxn>
                      <a:cxn ang="0">
                        <a:pos x="41" y="14"/>
                      </a:cxn>
                    </a:cxnLst>
                    <a:rect l="0" t="0" r="r" b="b"/>
                    <a:pathLst>
                      <a:path w="51" h="44">
                        <a:moveTo>
                          <a:pt x="41" y="14"/>
                        </a:moveTo>
                        <a:lnTo>
                          <a:pt x="51" y="28"/>
                        </a:lnTo>
                        <a:lnTo>
                          <a:pt x="51" y="44"/>
                        </a:lnTo>
                        <a:lnTo>
                          <a:pt x="12" y="44"/>
                        </a:lnTo>
                        <a:lnTo>
                          <a:pt x="0" y="44"/>
                        </a:lnTo>
                        <a:lnTo>
                          <a:pt x="0" y="28"/>
                        </a:lnTo>
                        <a:lnTo>
                          <a:pt x="12" y="0"/>
                        </a:lnTo>
                        <a:lnTo>
                          <a:pt x="41" y="14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35" name="Freeform 136"/>
                  <p:cNvSpPr>
                    <a:spLocks/>
                  </p:cNvSpPr>
                  <p:nvPr/>
                </p:nvSpPr>
                <p:spPr bwMode="auto">
                  <a:xfrm>
                    <a:off x="6254787" y="2678120"/>
                    <a:ext cx="246064" cy="142875"/>
                  </a:xfrm>
                  <a:custGeom>
                    <a:avLst/>
                    <a:gdLst/>
                    <a:ahLst/>
                    <a:cxnLst>
                      <a:cxn ang="0">
                        <a:pos x="139" y="78"/>
                      </a:cxn>
                      <a:cxn ang="0">
                        <a:pos x="155" y="90"/>
                      </a:cxn>
                      <a:cxn ang="0">
                        <a:pos x="131" y="90"/>
                      </a:cxn>
                      <a:cxn ang="0">
                        <a:pos x="100" y="78"/>
                      </a:cxn>
                      <a:cxn ang="0">
                        <a:pos x="75" y="64"/>
                      </a:cxn>
                      <a:cxn ang="0">
                        <a:pos x="54" y="64"/>
                      </a:cxn>
                      <a:cxn ang="0">
                        <a:pos x="0" y="25"/>
                      </a:cxn>
                      <a:cxn ang="0">
                        <a:pos x="8" y="0"/>
                      </a:cxn>
                      <a:cxn ang="0">
                        <a:pos x="33" y="0"/>
                      </a:cxn>
                      <a:cxn ang="0">
                        <a:pos x="54" y="25"/>
                      </a:cxn>
                      <a:cxn ang="0">
                        <a:pos x="64" y="14"/>
                      </a:cxn>
                      <a:cxn ang="0">
                        <a:pos x="109" y="50"/>
                      </a:cxn>
                      <a:cxn ang="0">
                        <a:pos x="139" y="50"/>
                      </a:cxn>
                      <a:cxn ang="0">
                        <a:pos x="139" y="78"/>
                      </a:cxn>
                    </a:cxnLst>
                    <a:rect l="0" t="0" r="r" b="b"/>
                    <a:pathLst>
                      <a:path w="155" h="90">
                        <a:moveTo>
                          <a:pt x="139" y="78"/>
                        </a:moveTo>
                        <a:lnTo>
                          <a:pt x="155" y="90"/>
                        </a:lnTo>
                        <a:lnTo>
                          <a:pt x="131" y="90"/>
                        </a:lnTo>
                        <a:lnTo>
                          <a:pt x="100" y="78"/>
                        </a:lnTo>
                        <a:lnTo>
                          <a:pt x="75" y="64"/>
                        </a:lnTo>
                        <a:lnTo>
                          <a:pt x="54" y="64"/>
                        </a:lnTo>
                        <a:lnTo>
                          <a:pt x="0" y="25"/>
                        </a:lnTo>
                        <a:lnTo>
                          <a:pt x="8" y="0"/>
                        </a:lnTo>
                        <a:lnTo>
                          <a:pt x="33" y="0"/>
                        </a:lnTo>
                        <a:lnTo>
                          <a:pt x="54" y="25"/>
                        </a:lnTo>
                        <a:lnTo>
                          <a:pt x="64" y="14"/>
                        </a:lnTo>
                        <a:lnTo>
                          <a:pt x="109" y="50"/>
                        </a:lnTo>
                        <a:lnTo>
                          <a:pt x="139" y="50"/>
                        </a:lnTo>
                        <a:lnTo>
                          <a:pt x="139" y="78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39" name="Freeform 140"/>
                  <p:cNvSpPr>
                    <a:spLocks/>
                  </p:cNvSpPr>
                  <p:nvPr/>
                </p:nvSpPr>
                <p:spPr bwMode="auto">
                  <a:xfrm>
                    <a:off x="5708684" y="2414595"/>
                    <a:ext cx="438153" cy="509589"/>
                  </a:xfrm>
                  <a:custGeom>
                    <a:avLst/>
                    <a:gdLst/>
                    <a:ahLst/>
                    <a:cxnLst>
                      <a:cxn ang="0">
                        <a:pos x="155" y="310"/>
                      </a:cxn>
                      <a:cxn ang="0">
                        <a:pos x="144" y="321"/>
                      </a:cxn>
                      <a:cxn ang="0">
                        <a:pos x="134" y="321"/>
                      </a:cxn>
                      <a:cxn ang="0">
                        <a:pos x="113" y="280"/>
                      </a:cxn>
                      <a:cxn ang="0">
                        <a:pos x="76" y="280"/>
                      </a:cxn>
                      <a:cxn ang="0">
                        <a:pos x="67" y="280"/>
                      </a:cxn>
                      <a:cxn ang="0">
                        <a:pos x="23" y="280"/>
                      </a:cxn>
                      <a:cxn ang="0">
                        <a:pos x="23" y="256"/>
                      </a:cxn>
                      <a:cxn ang="0">
                        <a:pos x="45" y="244"/>
                      </a:cxn>
                      <a:cxn ang="0">
                        <a:pos x="45" y="230"/>
                      </a:cxn>
                      <a:cxn ang="0">
                        <a:pos x="36" y="201"/>
                      </a:cxn>
                      <a:cxn ang="0">
                        <a:pos x="23" y="201"/>
                      </a:cxn>
                      <a:cxn ang="0">
                        <a:pos x="0" y="165"/>
                      </a:cxn>
                      <a:cxn ang="0">
                        <a:pos x="23" y="180"/>
                      </a:cxn>
                      <a:cxn ang="0">
                        <a:pos x="100" y="165"/>
                      </a:cxn>
                      <a:cxn ang="0">
                        <a:pos x="100" y="144"/>
                      </a:cxn>
                      <a:cxn ang="0">
                        <a:pos x="144" y="126"/>
                      </a:cxn>
                      <a:cxn ang="0">
                        <a:pos x="144" y="89"/>
                      </a:cxn>
                      <a:cxn ang="0">
                        <a:pos x="155" y="76"/>
                      </a:cxn>
                      <a:cxn ang="0">
                        <a:pos x="144" y="64"/>
                      </a:cxn>
                      <a:cxn ang="0">
                        <a:pos x="168" y="64"/>
                      </a:cxn>
                      <a:cxn ang="0">
                        <a:pos x="168" y="53"/>
                      </a:cxn>
                      <a:cxn ang="0">
                        <a:pos x="168" y="10"/>
                      </a:cxn>
                      <a:cxn ang="0">
                        <a:pos x="189" y="0"/>
                      </a:cxn>
                      <a:cxn ang="0">
                        <a:pos x="199" y="0"/>
                      </a:cxn>
                      <a:cxn ang="0">
                        <a:pos x="211" y="0"/>
                      </a:cxn>
                      <a:cxn ang="0">
                        <a:pos x="232" y="0"/>
                      </a:cxn>
                      <a:cxn ang="0">
                        <a:pos x="244" y="24"/>
                      </a:cxn>
                      <a:cxn ang="0">
                        <a:pos x="276" y="36"/>
                      </a:cxn>
                      <a:cxn ang="0">
                        <a:pos x="266" y="53"/>
                      </a:cxn>
                      <a:cxn ang="0">
                        <a:pos x="244" y="53"/>
                      </a:cxn>
                      <a:cxn ang="0">
                        <a:pos x="211" y="53"/>
                      </a:cxn>
                      <a:cxn ang="0">
                        <a:pos x="223" y="64"/>
                      </a:cxn>
                      <a:cxn ang="0">
                        <a:pos x="223" y="89"/>
                      </a:cxn>
                      <a:cxn ang="0">
                        <a:pos x="244" y="115"/>
                      </a:cxn>
                      <a:cxn ang="0">
                        <a:pos x="232" y="115"/>
                      </a:cxn>
                      <a:cxn ang="0">
                        <a:pos x="244" y="144"/>
                      </a:cxn>
                      <a:cxn ang="0">
                        <a:pos x="199" y="216"/>
                      </a:cxn>
                      <a:cxn ang="0">
                        <a:pos x="189" y="216"/>
                      </a:cxn>
                      <a:cxn ang="0">
                        <a:pos x="177" y="216"/>
                      </a:cxn>
                      <a:cxn ang="0">
                        <a:pos x="168" y="230"/>
                      </a:cxn>
                      <a:cxn ang="0">
                        <a:pos x="168" y="244"/>
                      </a:cxn>
                      <a:cxn ang="0">
                        <a:pos x="177" y="256"/>
                      </a:cxn>
                      <a:cxn ang="0">
                        <a:pos x="177" y="266"/>
                      </a:cxn>
                      <a:cxn ang="0">
                        <a:pos x="189" y="266"/>
                      </a:cxn>
                      <a:cxn ang="0">
                        <a:pos x="189" y="292"/>
                      </a:cxn>
                      <a:cxn ang="0">
                        <a:pos x="189" y="310"/>
                      </a:cxn>
                      <a:cxn ang="0">
                        <a:pos x="155" y="310"/>
                      </a:cxn>
                    </a:cxnLst>
                    <a:rect l="0" t="0" r="r" b="b"/>
                    <a:pathLst>
                      <a:path w="276" h="321">
                        <a:moveTo>
                          <a:pt x="155" y="310"/>
                        </a:moveTo>
                        <a:lnTo>
                          <a:pt x="144" y="321"/>
                        </a:lnTo>
                        <a:lnTo>
                          <a:pt x="134" y="321"/>
                        </a:lnTo>
                        <a:lnTo>
                          <a:pt x="113" y="280"/>
                        </a:lnTo>
                        <a:lnTo>
                          <a:pt x="76" y="280"/>
                        </a:lnTo>
                        <a:lnTo>
                          <a:pt x="67" y="280"/>
                        </a:lnTo>
                        <a:lnTo>
                          <a:pt x="23" y="280"/>
                        </a:lnTo>
                        <a:lnTo>
                          <a:pt x="23" y="256"/>
                        </a:lnTo>
                        <a:lnTo>
                          <a:pt x="45" y="244"/>
                        </a:lnTo>
                        <a:lnTo>
                          <a:pt x="45" y="230"/>
                        </a:lnTo>
                        <a:lnTo>
                          <a:pt x="36" y="201"/>
                        </a:lnTo>
                        <a:lnTo>
                          <a:pt x="23" y="201"/>
                        </a:lnTo>
                        <a:lnTo>
                          <a:pt x="0" y="165"/>
                        </a:lnTo>
                        <a:lnTo>
                          <a:pt x="23" y="180"/>
                        </a:lnTo>
                        <a:lnTo>
                          <a:pt x="100" y="165"/>
                        </a:lnTo>
                        <a:lnTo>
                          <a:pt x="100" y="144"/>
                        </a:lnTo>
                        <a:lnTo>
                          <a:pt x="144" y="126"/>
                        </a:lnTo>
                        <a:lnTo>
                          <a:pt x="144" y="89"/>
                        </a:lnTo>
                        <a:lnTo>
                          <a:pt x="155" y="76"/>
                        </a:lnTo>
                        <a:lnTo>
                          <a:pt x="144" y="64"/>
                        </a:lnTo>
                        <a:lnTo>
                          <a:pt x="168" y="64"/>
                        </a:lnTo>
                        <a:lnTo>
                          <a:pt x="168" y="53"/>
                        </a:lnTo>
                        <a:lnTo>
                          <a:pt x="168" y="10"/>
                        </a:lnTo>
                        <a:lnTo>
                          <a:pt x="189" y="0"/>
                        </a:lnTo>
                        <a:lnTo>
                          <a:pt x="199" y="0"/>
                        </a:lnTo>
                        <a:lnTo>
                          <a:pt x="211" y="0"/>
                        </a:lnTo>
                        <a:lnTo>
                          <a:pt x="232" y="0"/>
                        </a:lnTo>
                        <a:lnTo>
                          <a:pt x="244" y="24"/>
                        </a:lnTo>
                        <a:lnTo>
                          <a:pt x="276" y="36"/>
                        </a:lnTo>
                        <a:lnTo>
                          <a:pt x="266" y="53"/>
                        </a:lnTo>
                        <a:lnTo>
                          <a:pt x="244" y="53"/>
                        </a:lnTo>
                        <a:lnTo>
                          <a:pt x="211" y="53"/>
                        </a:lnTo>
                        <a:lnTo>
                          <a:pt x="223" y="64"/>
                        </a:lnTo>
                        <a:lnTo>
                          <a:pt x="223" y="89"/>
                        </a:lnTo>
                        <a:lnTo>
                          <a:pt x="244" y="115"/>
                        </a:lnTo>
                        <a:lnTo>
                          <a:pt x="232" y="115"/>
                        </a:lnTo>
                        <a:lnTo>
                          <a:pt x="244" y="144"/>
                        </a:lnTo>
                        <a:lnTo>
                          <a:pt x="199" y="216"/>
                        </a:lnTo>
                        <a:lnTo>
                          <a:pt x="189" y="216"/>
                        </a:lnTo>
                        <a:lnTo>
                          <a:pt x="177" y="216"/>
                        </a:lnTo>
                        <a:lnTo>
                          <a:pt x="168" y="230"/>
                        </a:lnTo>
                        <a:lnTo>
                          <a:pt x="168" y="244"/>
                        </a:lnTo>
                        <a:lnTo>
                          <a:pt x="177" y="256"/>
                        </a:lnTo>
                        <a:lnTo>
                          <a:pt x="177" y="266"/>
                        </a:lnTo>
                        <a:lnTo>
                          <a:pt x="189" y="266"/>
                        </a:lnTo>
                        <a:lnTo>
                          <a:pt x="189" y="292"/>
                        </a:lnTo>
                        <a:lnTo>
                          <a:pt x="189" y="310"/>
                        </a:lnTo>
                        <a:lnTo>
                          <a:pt x="155" y="31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115" name="Freeform 116"/>
                <p:cNvSpPr>
                  <a:spLocks/>
                </p:cNvSpPr>
                <p:nvPr/>
              </p:nvSpPr>
              <p:spPr bwMode="auto">
                <a:xfrm>
                  <a:off x="6638964" y="2757496"/>
                  <a:ext cx="260352" cy="719139"/>
                </a:xfrm>
                <a:custGeom>
                  <a:avLst/>
                  <a:gdLst/>
                  <a:ahLst/>
                  <a:cxnLst>
                    <a:cxn ang="0">
                      <a:pos x="151" y="387"/>
                    </a:cxn>
                    <a:cxn ang="0">
                      <a:pos x="130" y="453"/>
                    </a:cxn>
                    <a:cxn ang="0">
                      <a:pos x="143" y="413"/>
                    </a:cxn>
                    <a:cxn ang="0">
                      <a:pos x="130" y="387"/>
                    </a:cxn>
                    <a:cxn ang="0">
                      <a:pos x="143" y="376"/>
                    </a:cxn>
                    <a:cxn ang="0">
                      <a:pos x="109" y="286"/>
                    </a:cxn>
                    <a:cxn ang="0">
                      <a:pos x="96" y="272"/>
                    </a:cxn>
                    <a:cxn ang="0">
                      <a:pos x="76" y="297"/>
                    </a:cxn>
                    <a:cxn ang="0">
                      <a:pos x="42" y="286"/>
                    </a:cxn>
                    <a:cxn ang="0">
                      <a:pos x="54" y="261"/>
                    </a:cxn>
                    <a:cxn ang="0">
                      <a:pos x="42" y="220"/>
                    </a:cxn>
                    <a:cxn ang="0">
                      <a:pos x="33" y="220"/>
                    </a:cxn>
                    <a:cxn ang="0">
                      <a:pos x="21" y="196"/>
                    </a:cxn>
                    <a:cxn ang="0">
                      <a:pos x="0" y="167"/>
                    </a:cxn>
                    <a:cxn ang="0">
                      <a:pos x="0" y="141"/>
                    </a:cxn>
                    <a:cxn ang="0">
                      <a:pos x="12" y="141"/>
                    </a:cxn>
                    <a:cxn ang="0">
                      <a:pos x="12" y="105"/>
                    </a:cxn>
                    <a:cxn ang="0">
                      <a:pos x="21" y="105"/>
                    </a:cxn>
                    <a:cxn ang="0">
                      <a:pos x="33" y="40"/>
                    </a:cxn>
                    <a:cxn ang="0">
                      <a:pos x="54" y="14"/>
                    </a:cxn>
                    <a:cxn ang="0">
                      <a:pos x="67" y="14"/>
                    </a:cxn>
                    <a:cxn ang="0">
                      <a:pos x="67" y="0"/>
                    </a:cxn>
                    <a:cxn ang="0">
                      <a:pos x="87" y="0"/>
                    </a:cxn>
                    <a:cxn ang="0">
                      <a:pos x="96" y="28"/>
                    </a:cxn>
                    <a:cxn ang="0">
                      <a:pos x="87" y="105"/>
                    </a:cxn>
                    <a:cxn ang="0">
                      <a:pos x="109" y="94"/>
                    </a:cxn>
                    <a:cxn ang="0">
                      <a:pos x="109" y="119"/>
                    </a:cxn>
                    <a:cxn ang="0">
                      <a:pos x="121" y="119"/>
                    </a:cxn>
                    <a:cxn ang="0">
                      <a:pos x="121" y="141"/>
                    </a:cxn>
                    <a:cxn ang="0">
                      <a:pos x="143" y="155"/>
                    </a:cxn>
                    <a:cxn ang="0">
                      <a:pos x="164" y="155"/>
                    </a:cxn>
                    <a:cxn ang="0">
                      <a:pos x="143" y="184"/>
                    </a:cxn>
                    <a:cxn ang="0">
                      <a:pos x="109" y="206"/>
                    </a:cxn>
                    <a:cxn ang="0">
                      <a:pos x="109" y="232"/>
                    </a:cxn>
                    <a:cxn ang="0">
                      <a:pos x="130" y="286"/>
                    </a:cxn>
                    <a:cxn ang="0">
                      <a:pos x="121" y="322"/>
                    </a:cxn>
                    <a:cxn ang="0">
                      <a:pos x="143" y="337"/>
                    </a:cxn>
                    <a:cxn ang="0">
                      <a:pos x="151" y="387"/>
                    </a:cxn>
                  </a:cxnLst>
                  <a:rect l="0" t="0" r="r" b="b"/>
                  <a:pathLst>
                    <a:path w="164" h="453">
                      <a:moveTo>
                        <a:pt x="151" y="387"/>
                      </a:moveTo>
                      <a:lnTo>
                        <a:pt x="130" y="453"/>
                      </a:lnTo>
                      <a:lnTo>
                        <a:pt x="143" y="413"/>
                      </a:lnTo>
                      <a:lnTo>
                        <a:pt x="130" y="387"/>
                      </a:lnTo>
                      <a:lnTo>
                        <a:pt x="143" y="376"/>
                      </a:lnTo>
                      <a:lnTo>
                        <a:pt x="109" y="286"/>
                      </a:lnTo>
                      <a:lnTo>
                        <a:pt x="96" y="272"/>
                      </a:lnTo>
                      <a:lnTo>
                        <a:pt x="76" y="297"/>
                      </a:lnTo>
                      <a:lnTo>
                        <a:pt x="42" y="286"/>
                      </a:lnTo>
                      <a:lnTo>
                        <a:pt x="54" y="261"/>
                      </a:lnTo>
                      <a:lnTo>
                        <a:pt x="42" y="220"/>
                      </a:lnTo>
                      <a:lnTo>
                        <a:pt x="33" y="220"/>
                      </a:lnTo>
                      <a:lnTo>
                        <a:pt x="21" y="196"/>
                      </a:lnTo>
                      <a:lnTo>
                        <a:pt x="0" y="167"/>
                      </a:lnTo>
                      <a:lnTo>
                        <a:pt x="0" y="141"/>
                      </a:lnTo>
                      <a:lnTo>
                        <a:pt x="12" y="141"/>
                      </a:lnTo>
                      <a:lnTo>
                        <a:pt x="12" y="105"/>
                      </a:lnTo>
                      <a:lnTo>
                        <a:pt x="21" y="105"/>
                      </a:lnTo>
                      <a:lnTo>
                        <a:pt x="33" y="40"/>
                      </a:lnTo>
                      <a:lnTo>
                        <a:pt x="54" y="14"/>
                      </a:lnTo>
                      <a:lnTo>
                        <a:pt x="67" y="14"/>
                      </a:lnTo>
                      <a:lnTo>
                        <a:pt x="67" y="0"/>
                      </a:lnTo>
                      <a:lnTo>
                        <a:pt x="87" y="0"/>
                      </a:lnTo>
                      <a:lnTo>
                        <a:pt x="96" y="28"/>
                      </a:lnTo>
                      <a:lnTo>
                        <a:pt x="87" y="105"/>
                      </a:lnTo>
                      <a:lnTo>
                        <a:pt x="109" y="94"/>
                      </a:lnTo>
                      <a:lnTo>
                        <a:pt x="109" y="119"/>
                      </a:lnTo>
                      <a:lnTo>
                        <a:pt x="121" y="119"/>
                      </a:lnTo>
                      <a:lnTo>
                        <a:pt x="121" y="141"/>
                      </a:lnTo>
                      <a:lnTo>
                        <a:pt x="143" y="155"/>
                      </a:lnTo>
                      <a:lnTo>
                        <a:pt x="164" y="155"/>
                      </a:lnTo>
                      <a:lnTo>
                        <a:pt x="143" y="184"/>
                      </a:lnTo>
                      <a:lnTo>
                        <a:pt x="109" y="206"/>
                      </a:lnTo>
                      <a:lnTo>
                        <a:pt x="109" y="232"/>
                      </a:lnTo>
                      <a:lnTo>
                        <a:pt x="130" y="286"/>
                      </a:lnTo>
                      <a:lnTo>
                        <a:pt x="121" y="322"/>
                      </a:lnTo>
                      <a:lnTo>
                        <a:pt x="143" y="337"/>
                      </a:lnTo>
                      <a:lnTo>
                        <a:pt x="151" y="387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" name="Freeform 130"/>
                <p:cNvSpPr>
                  <a:spLocks/>
                </p:cNvSpPr>
                <p:nvPr/>
              </p:nvSpPr>
              <p:spPr bwMode="auto">
                <a:xfrm>
                  <a:off x="6500851" y="2822583"/>
                  <a:ext cx="136526" cy="201613"/>
                </a:xfrm>
                <a:custGeom>
                  <a:avLst/>
                  <a:gdLst/>
                  <a:ahLst/>
                  <a:cxnLst>
                    <a:cxn ang="0">
                      <a:pos x="9" y="54"/>
                    </a:cxn>
                    <a:cxn ang="0">
                      <a:pos x="21" y="115"/>
                    </a:cxn>
                    <a:cxn ang="0">
                      <a:pos x="51" y="115"/>
                    </a:cxn>
                    <a:cxn ang="0">
                      <a:pos x="61" y="90"/>
                    </a:cxn>
                    <a:cxn ang="0">
                      <a:pos x="86" y="127"/>
                    </a:cxn>
                    <a:cxn ang="0">
                      <a:pos x="86" y="101"/>
                    </a:cxn>
                    <a:cxn ang="0">
                      <a:pos x="76" y="65"/>
                    </a:cxn>
                    <a:cxn ang="0">
                      <a:pos x="76" y="79"/>
                    </a:cxn>
                    <a:cxn ang="0">
                      <a:pos x="51" y="65"/>
                    </a:cxn>
                    <a:cxn ang="0">
                      <a:pos x="51" y="54"/>
                    </a:cxn>
                    <a:cxn ang="0">
                      <a:pos x="76" y="25"/>
                    </a:cxn>
                    <a:cxn ang="0">
                      <a:pos x="31" y="25"/>
                    </a:cxn>
                    <a:cxn ang="0">
                      <a:pos x="21" y="0"/>
                    </a:cxn>
                    <a:cxn ang="0">
                      <a:pos x="9" y="0"/>
                    </a:cxn>
                    <a:cxn ang="0">
                      <a:pos x="0" y="0"/>
                    </a:cxn>
                    <a:cxn ang="0">
                      <a:pos x="0" y="11"/>
                    </a:cxn>
                    <a:cxn ang="0">
                      <a:pos x="9" y="25"/>
                    </a:cxn>
                    <a:cxn ang="0">
                      <a:pos x="0" y="36"/>
                    </a:cxn>
                    <a:cxn ang="0">
                      <a:pos x="9" y="54"/>
                    </a:cxn>
                  </a:cxnLst>
                  <a:rect l="0" t="0" r="r" b="b"/>
                  <a:pathLst>
                    <a:path w="86" h="127">
                      <a:moveTo>
                        <a:pt x="9" y="54"/>
                      </a:moveTo>
                      <a:lnTo>
                        <a:pt x="21" y="115"/>
                      </a:lnTo>
                      <a:lnTo>
                        <a:pt x="51" y="115"/>
                      </a:lnTo>
                      <a:lnTo>
                        <a:pt x="61" y="90"/>
                      </a:lnTo>
                      <a:lnTo>
                        <a:pt x="86" y="127"/>
                      </a:lnTo>
                      <a:lnTo>
                        <a:pt x="86" y="101"/>
                      </a:lnTo>
                      <a:lnTo>
                        <a:pt x="76" y="65"/>
                      </a:lnTo>
                      <a:lnTo>
                        <a:pt x="76" y="79"/>
                      </a:lnTo>
                      <a:lnTo>
                        <a:pt x="51" y="65"/>
                      </a:lnTo>
                      <a:lnTo>
                        <a:pt x="51" y="54"/>
                      </a:lnTo>
                      <a:lnTo>
                        <a:pt x="76" y="25"/>
                      </a:lnTo>
                      <a:lnTo>
                        <a:pt x="31" y="25"/>
                      </a:lnTo>
                      <a:lnTo>
                        <a:pt x="21" y="0"/>
                      </a:lnTo>
                      <a:lnTo>
                        <a:pt x="9" y="0"/>
                      </a:lnTo>
                      <a:lnTo>
                        <a:pt x="0" y="0"/>
                      </a:lnTo>
                      <a:lnTo>
                        <a:pt x="0" y="11"/>
                      </a:lnTo>
                      <a:lnTo>
                        <a:pt x="9" y="25"/>
                      </a:lnTo>
                      <a:lnTo>
                        <a:pt x="0" y="36"/>
                      </a:lnTo>
                      <a:lnTo>
                        <a:pt x="9" y="5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1" name="Freeform 383"/>
                <p:cNvSpPr>
                  <a:spLocks/>
                </p:cNvSpPr>
                <p:nvPr/>
              </p:nvSpPr>
              <p:spPr bwMode="auto">
                <a:xfrm>
                  <a:off x="6307145" y="3460772"/>
                  <a:ext cx="66675" cy="144463"/>
                </a:xfrm>
                <a:custGeom>
                  <a:avLst/>
                  <a:gdLst/>
                  <a:ahLst/>
                  <a:cxnLst>
                    <a:cxn ang="0">
                      <a:pos x="0" y="50"/>
                    </a:cxn>
                    <a:cxn ang="0">
                      <a:pos x="9" y="10"/>
                    </a:cxn>
                    <a:cxn ang="0">
                      <a:pos x="9" y="0"/>
                    </a:cxn>
                    <a:cxn ang="0">
                      <a:pos x="21" y="10"/>
                    </a:cxn>
                    <a:cxn ang="0">
                      <a:pos x="42" y="50"/>
                    </a:cxn>
                    <a:cxn ang="0">
                      <a:pos x="42" y="91"/>
                    </a:cxn>
                    <a:cxn ang="0">
                      <a:pos x="30" y="91"/>
                    </a:cxn>
                    <a:cxn ang="0">
                      <a:pos x="9" y="91"/>
                    </a:cxn>
                    <a:cxn ang="0">
                      <a:pos x="0" y="50"/>
                    </a:cxn>
                  </a:cxnLst>
                  <a:rect l="0" t="0" r="r" b="b"/>
                  <a:pathLst>
                    <a:path w="42" h="91">
                      <a:moveTo>
                        <a:pt x="0" y="50"/>
                      </a:moveTo>
                      <a:lnTo>
                        <a:pt x="9" y="10"/>
                      </a:lnTo>
                      <a:lnTo>
                        <a:pt x="9" y="0"/>
                      </a:lnTo>
                      <a:lnTo>
                        <a:pt x="21" y="10"/>
                      </a:lnTo>
                      <a:lnTo>
                        <a:pt x="42" y="50"/>
                      </a:lnTo>
                      <a:lnTo>
                        <a:pt x="42" y="91"/>
                      </a:lnTo>
                      <a:lnTo>
                        <a:pt x="30" y="91"/>
                      </a:lnTo>
                      <a:lnTo>
                        <a:pt x="9" y="91"/>
                      </a:lnTo>
                      <a:lnTo>
                        <a:pt x="0" y="5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491" name="Rectangle 1168"/>
              <p:cNvSpPr>
                <a:spLocks noChangeArrowheads="1"/>
              </p:cNvSpPr>
              <p:nvPr/>
            </p:nvSpPr>
            <p:spPr bwMode="auto">
              <a:xfrm>
                <a:off x="6049514" y="2743200"/>
                <a:ext cx="436017" cy="430887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South</a:t>
                </a: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sz="1400" b="1" dirty="0" smtClean="0">
                    <a:latin typeface="+mj-lt"/>
                    <a:cs typeface="Arial" pitchFamily="34" charset="0"/>
                  </a:rPr>
                  <a:t>Asia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523" name="Group 522"/>
            <p:cNvGrpSpPr/>
            <p:nvPr/>
          </p:nvGrpSpPr>
          <p:grpSpPr>
            <a:xfrm>
              <a:off x="6778625" y="2862281"/>
              <a:ext cx="1324023" cy="1400157"/>
              <a:chOff x="6778625" y="2862281"/>
              <a:chExt cx="1324023" cy="1400157"/>
            </a:xfrm>
            <a:grpFill/>
          </p:grpSpPr>
          <p:sp>
            <p:nvSpPr>
              <p:cNvPr id="106" name="Freeform 107"/>
              <p:cNvSpPr>
                <a:spLocks/>
              </p:cNvSpPr>
              <p:nvPr/>
            </p:nvSpPr>
            <p:spPr bwMode="auto">
              <a:xfrm>
                <a:off x="7810546" y="3852873"/>
                <a:ext cx="292102" cy="344488"/>
              </a:xfrm>
              <a:custGeom>
                <a:avLst/>
                <a:gdLst/>
                <a:ahLst/>
                <a:cxnLst>
                  <a:cxn ang="0">
                    <a:pos x="184" y="217"/>
                  </a:cxn>
                  <a:cxn ang="0">
                    <a:pos x="184" y="60"/>
                  </a:cxn>
                  <a:cxn ang="0">
                    <a:pos x="131" y="36"/>
                  </a:cxn>
                  <a:cxn ang="0">
                    <a:pos x="107" y="46"/>
                  </a:cxn>
                  <a:cxn ang="0">
                    <a:pos x="85" y="72"/>
                  </a:cxn>
                  <a:cxn ang="0">
                    <a:pos x="76" y="72"/>
                  </a:cxn>
                  <a:cxn ang="0">
                    <a:pos x="64" y="46"/>
                  </a:cxn>
                  <a:cxn ang="0">
                    <a:pos x="52" y="10"/>
                  </a:cxn>
                  <a:cxn ang="0">
                    <a:pos x="43" y="10"/>
                  </a:cxn>
                  <a:cxn ang="0">
                    <a:pos x="43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21" y="36"/>
                  </a:cxn>
                  <a:cxn ang="0">
                    <a:pos x="21" y="46"/>
                  </a:cxn>
                  <a:cxn ang="0">
                    <a:pos x="52" y="46"/>
                  </a:cxn>
                  <a:cxn ang="0">
                    <a:pos x="52" y="60"/>
                  </a:cxn>
                  <a:cxn ang="0">
                    <a:pos x="21" y="60"/>
                  </a:cxn>
                  <a:cxn ang="0">
                    <a:pos x="31" y="72"/>
                  </a:cxn>
                  <a:cxn ang="0">
                    <a:pos x="31" y="86"/>
                  </a:cxn>
                  <a:cxn ang="0">
                    <a:pos x="43" y="86"/>
                  </a:cxn>
                  <a:cxn ang="0">
                    <a:pos x="52" y="72"/>
                  </a:cxn>
                  <a:cxn ang="0">
                    <a:pos x="76" y="101"/>
                  </a:cxn>
                  <a:cxn ang="0">
                    <a:pos x="119" y="111"/>
                  </a:cxn>
                  <a:cxn ang="0">
                    <a:pos x="131" y="127"/>
                  </a:cxn>
                  <a:cxn ang="0">
                    <a:pos x="140" y="177"/>
                  </a:cxn>
                  <a:cxn ang="0">
                    <a:pos x="131" y="177"/>
                  </a:cxn>
                  <a:cxn ang="0">
                    <a:pos x="119" y="202"/>
                  </a:cxn>
                  <a:cxn ang="0">
                    <a:pos x="162" y="192"/>
                  </a:cxn>
                  <a:cxn ang="0">
                    <a:pos x="184" y="217"/>
                  </a:cxn>
                </a:cxnLst>
                <a:rect l="0" t="0" r="r" b="b"/>
                <a:pathLst>
                  <a:path w="184" h="217">
                    <a:moveTo>
                      <a:pt x="184" y="217"/>
                    </a:moveTo>
                    <a:lnTo>
                      <a:pt x="184" y="60"/>
                    </a:lnTo>
                    <a:lnTo>
                      <a:pt x="131" y="36"/>
                    </a:lnTo>
                    <a:lnTo>
                      <a:pt x="107" y="46"/>
                    </a:lnTo>
                    <a:lnTo>
                      <a:pt x="85" y="72"/>
                    </a:lnTo>
                    <a:lnTo>
                      <a:pt x="76" y="72"/>
                    </a:lnTo>
                    <a:lnTo>
                      <a:pt x="64" y="46"/>
                    </a:lnTo>
                    <a:lnTo>
                      <a:pt x="52" y="10"/>
                    </a:lnTo>
                    <a:lnTo>
                      <a:pt x="43" y="10"/>
                    </a:lnTo>
                    <a:lnTo>
                      <a:pt x="43" y="0"/>
                    </a:lnTo>
                    <a:lnTo>
                      <a:pt x="21" y="0"/>
                    </a:lnTo>
                    <a:lnTo>
                      <a:pt x="0" y="21"/>
                    </a:lnTo>
                    <a:lnTo>
                      <a:pt x="21" y="36"/>
                    </a:lnTo>
                    <a:lnTo>
                      <a:pt x="21" y="46"/>
                    </a:lnTo>
                    <a:lnTo>
                      <a:pt x="52" y="46"/>
                    </a:lnTo>
                    <a:lnTo>
                      <a:pt x="52" y="60"/>
                    </a:lnTo>
                    <a:lnTo>
                      <a:pt x="21" y="60"/>
                    </a:lnTo>
                    <a:lnTo>
                      <a:pt x="31" y="72"/>
                    </a:lnTo>
                    <a:lnTo>
                      <a:pt x="31" y="86"/>
                    </a:lnTo>
                    <a:lnTo>
                      <a:pt x="43" y="86"/>
                    </a:lnTo>
                    <a:lnTo>
                      <a:pt x="52" y="72"/>
                    </a:lnTo>
                    <a:lnTo>
                      <a:pt x="76" y="101"/>
                    </a:lnTo>
                    <a:lnTo>
                      <a:pt x="119" y="111"/>
                    </a:lnTo>
                    <a:lnTo>
                      <a:pt x="131" y="127"/>
                    </a:lnTo>
                    <a:lnTo>
                      <a:pt x="140" y="177"/>
                    </a:lnTo>
                    <a:lnTo>
                      <a:pt x="131" y="177"/>
                    </a:lnTo>
                    <a:lnTo>
                      <a:pt x="119" y="202"/>
                    </a:lnTo>
                    <a:lnTo>
                      <a:pt x="162" y="192"/>
                    </a:lnTo>
                    <a:lnTo>
                      <a:pt x="184" y="217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0" name="Freeform 111"/>
              <p:cNvSpPr>
                <a:spLocks/>
              </p:cNvSpPr>
              <p:nvPr/>
            </p:nvSpPr>
            <p:spPr bwMode="auto">
              <a:xfrm>
                <a:off x="7178717" y="3679835"/>
                <a:ext cx="276227" cy="333376"/>
              </a:xfrm>
              <a:custGeom>
                <a:avLst/>
                <a:gdLst/>
                <a:ahLst/>
                <a:cxnLst>
                  <a:cxn ang="0">
                    <a:pos x="134" y="0"/>
                  </a:cxn>
                  <a:cxn ang="0">
                    <a:pos x="152" y="0"/>
                  </a:cxn>
                  <a:cxn ang="0">
                    <a:pos x="152" y="28"/>
                  </a:cxn>
                  <a:cxn ang="0">
                    <a:pos x="164" y="40"/>
                  </a:cxn>
                  <a:cxn ang="0">
                    <a:pos x="152" y="54"/>
                  </a:cxn>
                  <a:cxn ang="0">
                    <a:pos x="174" y="80"/>
                  </a:cxn>
                  <a:cxn ang="0">
                    <a:pos x="164" y="80"/>
                  </a:cxn>
                  <a:cxn ang="0">
                    <a:pos x="142" y="130"/>
                  </a:cxn>
                  <a:cxn ang="0">
                    <a:pos x="134" y="145"/>
                  </a:cxn>
                  <a:cxn ang="0">
                    <a:pos x="134" y="155"/>
                  </a:cxn>
                  <a:cxn ang="0">
                    <a:pos x="134" y="181"/>
                  </a:cxn>
                  <a:cxn ang="0">
                    <a:pos x="109" y="195"/>
                  </a:cxn>
                  <a:cxn ang="0">
                    <a:pos x="97" y="210"/>
                  </a:cxn>
                  <a:cxn ang="0">
                    <a:pos x="88" y="181"/>
                  </a:cxn>
                  <a:cxn ang="0">
                    <a:pos x="75" y="181"/>
                  </a:cxn>
                  <a:cxn ang="0">
                    <a:pos x="42" y="181"/>
                  </a:cxn>
                  <a:cxn ang="0">
                    <a:pos x="42" y="169"/>
                  </a:cxn>
                  <a:cxn ang="0">
                    <a:pos x="20" y="169"/>
                  </a:cxn>
                  <a:cxn ang="0">
                    <a:pos x="11" y="130"/>
                  </a:cxn>
                  <a:cxn ang="0">
                    <a:pos x="0" y="119"/>
                  </a:cxn>
                  <a:cxn ang="0">
                    <a:pos x="0" y="80"/>
                  </a:cxn>
                  <a:cxn ang="0">
                    <a:pos x="11" y="54"/>
                  </a:cxn>
                  <a:cxn ang="0">
                    <a:pos x="20" y="80"/>
                  </a:cxn>
                  <a:cxn ang="0">
                    <a:pos x="42" y="80"/>
                  </a:cxn>
                  <a:cxn ang="0">
                    <a:pos x="58" y="64"/>
                  </a:cxn>
                  <a:cxn ang="0">
                    <a:pos x="75" y="80"/>
                  </a:cxn>
                  <a:cxn ang="0">
                    <a:pos x="97" y="64"/>
                  </a:cxn>
                  <a:cxn ang="0">
                    <a:pos x="122" y="0"/>
                  </a:cxn>
                  <a:cxn ang="0">
                    <a:pos x="134" y="0"/>
                  </a:cxn>
                </a:cxnLst>
                <a:rect l="0" t="0" r="r" b="b"/>
                <a:pathLst>
                  <a:path w="174" h="210">
                    <a:moveTo>
                      <a:pt x="134" y="0"/>
                    </a:moveTo>
                    <a:lnTo>
                      <a:pt x="152" y="0"/>
                    </a:lnTo>
                    <a:lnTo>
                      <a:pt x="152" y="28"/>
                    </a:lnTo>
                    <a:lnTo>
                      <a:pt x="164" y="40"/>
                    </a:lnTo>
                    <a:lnTo>
                      <a:pt x="152" y="54"/>
                    </a:lnTo>
                    <a:lnTo>
                      <a:pt x="174" y="80"/>
                    </a:lnTo>
                    <a:lnTo>
                      <a:pt x="164" y="80"/>
                    </a:lnTo>
                    <a:lnTo>
                      <a:pt x="142" y="130"/>
                    </a:lnTo>
                    <a:lnTo>
                      <a:pt x="134" y="145"/>
                    </a:lnTo>
                    <a:lnTo>
                      <a:pt x="134" y="155"/>
                    </a:lnTo>
                    <a:lnTo>
                      <a:pt x="134" y="181"/>
                    </a:lnTo>
                    <a:lnTo>
                      <a:pt x="109" y="195"/>
                    </a:lnTo>
                    <a:lnTo>
                      <a:pt x="97" y="210"/>
                    </a:lnTo>
                    <a:lnTo>
                      <a:pt x="88" y="181"/>
                    </a:lnTo>
                    <a:lnTo>
                      <a:pt x="75" y="181"/>
                    </a:lnTo>
                    <a:lnTo>
                      <a:pt x="42" y="181"/>
                    </a:lnTo>
                    <a:lnTo>
                      <a:pt x="42" y="169"/>
                    </a:lnTo>
                    <a:lnTo>
                      <a:pt x="20" y="169"/>
                    </a:lnTo>
                    <a:lnTo>
                      <a:pt x="11" y="130"/>
                    </a:lnTo>
                    <a:lnTo>
                      <a:pt x="0" y="119"/>
                    </a:lnTo>
                    <a:lnTo>
                      <a:pt x="0" y="80"/>
                    </a:lnTo>
                    <a:lnTo>
                      <a:pt x="11" y="54"/>
                    </a:lnTo>
                    <a:lnTo>
                      <a:pt x="20" y="80"/>
                    </a:lnTo>
                    <a:lnTo>
                      <a:pt x="42" y="80"/>
                    </a:lnTo>
                    <a:lnTo>
                      <a:pt x="58" y="64"/>
                    </a:lnTo>
                    <a:lnTo>
                      <a:pt x="75" y="80"/>
                    </a:lnTo>
                    <a:lnTo>
                      <a:pt x="97" y="64"/>
                    </a:lnTo>
                    <a:lnTo>
                      <a:pt x="122" y="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2" name="Freeform 113"/>
              <p:cNvSpPr>
                <a:spLocks/>
              </p:cNvSpPr>
              <p:nvPr/>
            </p:nvSpPr>
            <p:spPr bwMode="auto">
              <a:xfrm>
                <a:off x="7197767" y="3582997"/>
                <a:ext cx="282577" cy="223838"/>
              </a:xfrm>
              <a:custGeom>
                <a:avLst/>
                <a:gdLst/>
                <a:ahLst/>
                <a:cxnLst>
                  <a:cxn ang="0">
                    <a:pos x="162" y="50"/>
                  </a:cxn>
                  <a:cxn ang="0">
                    <a:pos x="140" y="60"/>
                  </a:cxn>
                  <a:cxn ang="0">
                    <a:pos x="123" y="60"/>
                  </a:cxn>
                  <a:cxn ang="0">
                    <a:pos x="110" y="60"/>
                  </a:cxn>
                  <a:cxn ang="0">
                    <a:pos x="85" y="125"/>
                  </a:cxn>
                  <a:cxn ang="0">
                    <a:pos x="64" y="141"/>
                  </a:cxn>
                  <a:cxn ang="0">
                    <a:pos x="46" y="125"/>
                  </a:cxn>
                  <a:cxn ang="0">
                    <a:pos x="31" y="141"/>
                  </a:cxn>
                  <a:cxn ang="0">
                    <a:pos x="9" y="141"/>
                  </a:cxn>
                  <a:cxn ang="0">
                    <a:pos x="0" y="115"/>
                  </a:cxn>
                  <a:cxn ang="0">
                    <a:pos x="21" y="125"/>
                  </a:cxn>
                  <a:cxn ang="0">
                    <a:pos x="31" y="89"/>
                  </a:cxn>
                  <a:cxn ang="0">
                    <a:pos x="55" y="89"/>
                  </a:cxn>
                  <a:cxn ang="0">
                    <a:pos x="76" y="50"/>
                  </a:cxn>
                  <a:cxn ang="0">
                    <a:pos x="85" y="60"/>
                  </a:cxn>
                  <a:cxn ang="0">
                    <a:pos x="98" y="60"/>
                  </a:cxn>
                  <a:cxn ang="0">
                    <a:pos x="98" y="50"/>
                  </a:cxn>
                  <a:cxn ang="0">
                    <a:pos x="98" y="36"/>
                  </a:cxn>
                  <a:cxn ang="0">
                    <a:pos x="131" y="0"/>
                  </a:cxn>
                  <a:cxn ang="0">
                    <a:pos x="140" y="14"/>
                  </a:cxn>
                  <a:cxn ang="0">
                    <a:pos x="140" y="24"/>
                  </a:cxn>
                  <a:cxn ang="0">
                    <a:pos x="178" y="36"/>
                  </a:cxn>
                  <a:cxn ang="0">
                    <a:pos x="153" y="50"/>
                  </a:cxn>
                  <a:cxn ang="0">
                    <a:pos x="162" y="50"/>
                  </a:cxn>
                </a:cxnLst>
                <a:rect l="0" t="0" r="r" b="b"/>
                <a:pathLst>
                  <a:path w="178" h="141">
                    <a:moveTo>
                      <a:pt x="162" y="50"/>
                    </a:moveTo>
                    <a:lnTo>
                      <a:pt x="140" y="60"/>
                    </a:lnTo>
                    <a:lnTo>
                      <a:pt x="123" y="60"/>
                    </a:lnTo>
                    <a:lnTo>
                      <a:pt x="110" y="60"/>
                    </a:lnTo>
                    <a:lnTo>
                      <a:pt x="85" y="125"/>
                    </a:lnTo>
                    <a:lnTo>
                      <a:pt x="64" y="141"/>
                    </a:lnTo>
                    <a:lnTo>
                      <a:pt x="46" y="125"/>
                    </a:lnTo>
                    <a:lnTo>
                      <a:pt x="31" y="141"/>
                    </a:lnTo>
                    <a:lnTo>
                      <a:pt x="9" y="141"/>
                    </a:lnTo>
                    <a:lnTo>
                      <a:pt x="0" y="115"/>
                    </a:lnTo>
                    <a:lnTo>
                      <a:pt x="21" y="125"/>
                    </a:lnTo>
                    <a:lnTo>
                      <a:pt x="31" y="89"/>
                    </a:lnTo>
                    <a:lnTo>
                      <a:pt x="55" y="89"/>
                    </a:lnTo>
                    <a:lnTo>
                      <a:pt x="76" y="50"/>
                    </a:lnTo>
                    <a:lnTo>
                      <a:pt x="85" y="60"/>
                    </a:lnTo>
                    <a:lnTo>
                      <a:pt x="98" y="60"/>
                    </a:lnTo>
                    <a:lnTo>
                      <a:pt x="98" y="50"/>
                    </a:lnTo>
                    <a:lnTo>
                      <a:pt x="98" y="36"/>
                    </a:lnTo>
                    <a:lnTo>
                      <a:pt x="131" y="0"/>
                    </a:lnTo>
                    <a:lnTo>
                      <a:pt x="140" y="14"/>
                    </a:lnTo>
                    <a:lnTo>
                      <a:pt x="140" y="24"/>
                    </a:lnTo>
                    <a:lnTo>
                      <a:pt x="178" y="36"/>
                    </a:lnTo>
                    <a:lnTo>
                      <a:pt x="153" y="50"/>
                    </a:lnTo>
                    <a:lnTo>
                      <a:pt x="162" y="5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6" name="Freeform 117"/>
              <p:cNvSpPr>
                <a:spLocks/>
              </p:cNvSpPr>
              <p:nvPr/>
            </p:nvSpPr>
            <p:spPr bwMode="auto">
              <a:xfrm>
                <a:off x="6813590" y="3054359"/>
                <a:ext cx="227014" cy="566739"/>
              </a:xfrm>
              <a:custGeom>
                <a:avLst/>
                <a:gdLst/>
                <a:ahLst/>
                <a:cxnLst>
                  <a:cxn ang="0">
                    <a:pos x="63" y="331"/>
                  </a:cxn>
                  <a:cxn ang="0">
                    <a:pos x="63" y="345"/>
                  </a:cxn>
                  <a:cxn ang="0">
                    <a:pos x="33" y="292"/>
                  </a:cxn>
                  <a:cxn ang="0">
                    <a:pos x="33" y="306"/>
                  </a:cxn>
                  <a:cxn ang="0">
                    <a:pos x="21" y="280"/>
                  </a:cxn>
                  <a:cxn ang="0">
                    <a:pos x="21" y="266"/>
                  </a:cxn>
                  <a:cxn ang="0">
                    <a:pos x="42" y="201"/>
                  </a:cxn>
                  <a:cxn ang="0">
                    <a:pos x="33" y="151"/>
                  </a:cxn>
                  <a:cxn ang="0">
                    <a:pos x="12" y="136"/>
                  </a:cxn>
                  <a:cxn ang="0">
                    <a:pos x="21" y="100"/>
                  </a:cxn>
                  <a:cxn ang="0">
                    <a:pos x="0" y="46"/>
                  </a:cxn>
                  <a:cxn ang="0">
                    <a:pos x="0" y="21"/>
                  </a:cxn>
                  <a:cxn ang="0">
                    <a:pos x="33" y="0"/>
                  </a:cxn>
                  <a:cxn ang="0">
                    <a:pos x="42" y="10"/>
                  </a:cxn>
                  <a:cxn ang="0">
                    <a:pos x="54" y="21"/>
                  </a:cxn>
                  <a:cxn ang="0">
                    <a:pos x="54" y="60"/>
                  </a:cxn>
                  <a:cxn ang="0">
                    <a:pos x="79" y="46"/>
                  </a:cxn>
                  <a:cxn ang="0">
                    <a:pos x="88" y="60"/>
                  </a:cxn>
                  <a:cxn ang="0">
                    <a:pos x="97" y="46"/>
                  </a:cxn>
                  <a:cxn ang="0">
                    <a:pos x="118" y="75"/>
                  </a:cxn>
                  <a:cxn ang="0">
                    <a:pos x="130" y="100"/>
                  </a:cxn>
                  <a:cxn ang="0">
                    <a:pos x="143" y="125"/>
                  </a:cxn>
                  <a:cxn ang="0">
                    <a:pos x="143" y="151"/>
                  </a:cxn>
                  <a:cxn ang="0">
                    <a:pos x="97" y="151"/>
                  </a:cxn>
                  <a:cxn ang="0">
                    <a:pos x="88" y="175"/>
                  </a:cxn>
                  <a:cxn ang="0">
                    <a:pos x="97" y="201"/>
                  </a:cxn>
                  <a:cxn ang="0">
                    <a:pos x="88" y="191"/>
                  </a:cxn>
                  <a:cxn ang="0">
                    <a:pos x="63" y="191"/>
                  </a:cxn>
                  <a:cxn ang="0">
                    <a:pos x="63" y="175"/>
                  </a:cxn>
                  <a:cxn ang="0">
                    <a:pos x="42" y="175"/>
                  </a:cxn>
                  <a:cxn ang="0">
                    <a:pos x="54" y="201"/>
                  </a:cxn>
                  <a:cxn ang="0">
                    <a:pos x="42" y="241"/>
                  </a:cxn>
                  <a:cxn ang="0">
                    <a:pos x="42" y="266"/>
                  </a:cxn>
                  <a:cxn ang="0">
                    <a:pos x="54" y="266"/>
                  </a:cxn>
                  <a:cxn ang="0">
                    <a:pos x="63" y="316"/>
                  </a:cxn>
                  <a:cxn ang="0">
                    <a:pos x="88" y="331"/>
                  </a:cxn>
                  <a:cxn ang="0">
                    <a:pos x="97" y="345"/>
                  </a:cxn>
                  <a:cxn ang="0">
                    <a:pos x="88" y="357"/>
                  </a:cxn>
                  <a:cxn ang="0">
                    <a:pos x="79" y="357"/>
                  </a:cxn>
                  <a:cxn ang="0">
                    <a:pos x="79" y="345"/>
                  </a:cxn>
                  <a:cxn ang="0">
                    <a:pos x="63" y="331"/>
                  </a:cxn>
                </a:cxnLst>
                <a:rect l="0" t="0" r="r" b="b"/>
                <a:pathLst>
                  <a:path w="143" h="357">
                    <a:moveTo>
                      <a:pt x="63" y="331"/>
                    </a:moveTo>
                    <a:lnTo>
                      <a:pt x="63" y="345"/>
                    </a:lnTo>
                    <a:lnTo>
                      <a:pt x="33" y="292"/>
                    </a:lnTo>
                    <a:lnTo>
                      <a:pt x="33" y="306"/>
                    </a:lnTo>
                    <a:lnTo>
                      <a:pt x="21" y="280"/>
                    </a:lnTo>
                    <a:lnTo>
                      <a:pt x="21" y="266"/>
                    </a:lnTo>
                    <a:lnTo>
                      <a:pt x="42" y="201"/>
                    </a:lnTo>
                    <a:lnTo>
                      <a:pt x="33" y="151"/>
                    </a:lnTo>
                    <a:lnTo>
                      <a:pt x="12" y="136"/>
                    </a:lnTo>
                    <a:lnTo>
                      <a:pt x="21" y="100"/>
                    </a:lnTo>
                    <a:lnTo>
                      <a:pt x="0" y="46"/>
                    </a:lnTo>
                    <a:lnTo>
                      <a:pt x="0" y="21"/>
                    </a:lnTo>
                    <a:lnTo>
                      <a:pt x="33" y="0"/>
                    </a:lnTo>
                    <a:lnTo>
                      <a:pt x="42" y="10"/>
                    </a:lnTo>
                    <a:lnTo>
                      <a:pt x="54" y="21"/>
                    </a:lnTo>
                    <a:lnTo>
                      <a:pt x="54" y="60"/>
                    </a:lnTo>
                    <a:lnTo>
                      <a:pt x="79" y="46"/>
                    </a:lnTo>
                    <a:lnTo>
                      <a:pt x="88" y="60"/>
                    </a:lnTo>
                    <a:lnTo>
                      <a:pt x="97" y="46"/>
                    </a:lnTo>
                    <a:lnTo>
                      <a:pt x="118" y="75"/>
                    </a:lnTo>
                    <a:lnTo>
                      <a:pt x="130" y="100"/>
                    </a:lnTo>
                    <a:lnTo>
                      <a:pt x="143" y="125"/>
                    </a:lnTo>
                    <a:lnTo>
                      <a:pt x="143" y="151"/>
                    </a:lnTo>
                    <a:lnTo>
                      <a:pt x="97" y="151"/>
                    </a:lnTo>
                    <a:lnTo>
                      <a:pt x="88" y="175"/>
                    </a:lnTo>
                    <a:lnTo>
                      <a:pt x="97" y="201"/>
                    </a:lnTo>
                    <a:lnTo>
                      <a:pt x="88" y="191"/>
                    </a:lnTo>
                    <a:lnTo>
                      <a:pt x="63" y="191"/>
                    </a:lnTo>
                    <a:lnTo>
                      <a:pt x="63" y="175"/>
                    </a:lnTo>
                    <a:lnTo>
                      <a:pt x="42" y="175"/>
                    </a:lnTo>
                    <a:lnTo>
                      <a:pt x="54" y="201"/>
                    </a:lnTo>
                    <a:lnTo>
                      <a:pt x="42" y="241"/>
                    </a:lnTo>
                    <a:lnTo>
                      <a:pt x="42" y="266"/>
                    </a:lnTo>
                    <a:lnTo>
                      <a:pt x="54" y="266"/>
                    </a:lnTo>
                    <a:lnTo>
                      <a:pt x="63" y="316"/>
                    </a:lnTo>
                    <a:lnTo>
                      <a:pt x="88" y="331"/>
                    </a:lnTo>
                    <a:lnTo>
                      <a:pt x="97" y="345"/>
                    </a:lnTo>
                    <a:lnTo>
                      <a:pt x="88" y="357"/>
                    </a:lnTo>
                    <a:lnTo>
                      <a:pt x="79" y="357"/>
                    </a:lnTo>
                    <a:lnTo>
                      <a:pt x="79" y="345"/>
                    </a:lnTo>
                    <a:lnTo>
                      <a:pt x="63" y="33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" name="Freeform 119"/>
              <p:cNvSpPr>
                <a:spLocks/>
              </p:cNvSpPr>
              <p:nvPr/>
            </p:nvSpPr>
            <p:spPr bwMode="auto">
              <a:xfrm>
                <a:off x="6915191" y="3582997"/>
                <a:ext cx="125413" cy="201613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60"/>
                  </a:cxn>
                  <a:cxn ang="0">
                    <a:pos x="24" y="89"/>
                  </a:cxn>
                  <a:cxn ang="0">
                    <a:pos x="54" y="127"/>
                  </a:cxn>
                  <a:cxn ang="0">
                    <a:pos x="79" y="127"/>
                  </a:cxn>
                  <a:cxn ang="0">
                    <a:pos x="54" y="89"/>
                  </a:cxn>
                  <a:cxn ang="0">
                    <a:pos x="54" y="50"/>
                  </a:cxn>
                  <a:cxn ang="0">
                    <a:pos x="33" y="14"/>
                  </a:cxn>
                  <a:cxn ang="0">
                    <a:pos x="24" y="24"/>
                  </a:cxn>
                  <a:cxn ang="0">
                    <a:pos x="15" y="24"/>
                  </a:cxn>
                  <a:cxn ang="0">
                    <a:pos x="15" y="14"/>
                  </a:cxn>
                  <a:cxn ang="0">
                    <a:pos x="0" y="0"/>
                  </a:cxn>
                  <a:cxn ang="0">
                    <a:pos x="0" y="14"/>
                  </a:cxn>
                </a:cxnLst>
                <a:rect l="0" t="0" r="r" b="b"/>
                <a:pathLst>
                  <a:path w="79" h="127">
                    <a:moveTo>
                      <a:pt x="0" y="14"/>
                    </a:moveTo>
                    <a:lnTo>
                      <a:pt x="0" y="60"/>
                    </a:lnTo>
                    <a:lnTo>
                      <a:pt x="24" y="89"/>
                    </a:lnTo>
                    <a:lnTo>
                      <a:pt x="54" y="127"/>
                    </a:lnTo>
                    <a:lnTo>
                      <a:pt x="79" y="127"/>
                    </a:lnTo>
                    <a:lnTo>
                      <a:pt x="54" y="89"/>
                    </a:lnTo>
                    <a:lnTo>
                      <a:pt x="54" y="50"/>
                    </a:lnTo>
                    <a:lnTo>
                      <a:pt x="33" y="14"/>
                    </a:lnTo>
                    <a:lnTo>
                      <a:pt x="24" y="24"/>
                    </a:lnTo>
                    <a:lnTo>
                      <a:pt x="15" y="24"/>
                    </a:lnTo>
                    <a:lnTo>
                      <a:pt x="15" y="14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0" name="Freeform 121"/>
              <p:cNvSpPr>
                <a:spLocks/>
              </p:cNvSpPr>
              <p:nvPr/>
            </p:nvSpPr>
            <p:spPr bwMode="auto">
              <a:xfrm>
                <a:off x="6915191" y="2947996"/>
                <a:ext cx="247651" cy="55245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2" name="Freeform 123"/>
              <p:cNvSpPr>
                <a:spLocks/>
              </p:cNvSpPr>
              <p:nvPr/>
            </p:nvSpPr>
            <p:spPr bwMode="auto">
              <a:xfrm>
                <a:off x="6956466" y="3270259"/>
                <a:ext cx="152401" cy="168275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9" y="65"/>
                  </a:cxn>
                  <a:cxn ang="0">
                    <a:pos x="20" y="91"/>
                  </a:cxn>
                  <a:cxn ang="0">
                    <a:pos x="41" y="106"/>
                  </a:cxn>
                  <a:cxn ang="0">
                    <a:pos x="66" y="91"/>
                  </a:cxn>
                  <a:cxn ang="0">
                    <a:pos x="75" y="80"/>
                  </a:cxn>
                  <a:cxn ang="0">
                    <a:pos x="96" y="55"/>
                  </a:cxn>
                  <a:cxn ang="0">
                    <a:pos x="96" y="0"/>
                  </a:cxn>
                  <a:cxn ang="0">
                    <a:pos x="75" y="14"/>
                  </a:cxn>
                  <a:cxn ang="0">
                    <a:pos x="66" y="14"/>
                  </a:cxn>
                  <a:cxn ang="0">
                    <a:pos x="54" y="14"/>
                  </a:cxn>
                  <a:cxn ang="0">
                    <a:pos x="9" y="14"/>
                  </a:cxn>
                  <a:cxn ang="0">
                    <a:pos x="0" y="39"/>
                  </a:cxn>
                </a:cxnLst>
                <a:rect l="0" t="0" r="r" b="b"/>
                <a:pathLst>
                  <a:path w="96" h="106">
                    <a:moveTo>
                      <a:pt x="0" y="39"/>
                    </a:moveTo>
                    <a:lnTo>
                      <a:pt x="9" y="65"/>
                    </a:lnTo>
                    <a:lnTo>
                      <a:pt x="20" y="91"/>
                    </a:lnTo>
                    <a:lnTo>
                      <a:pt x="41" y="106"/>
                    </a:lnTo>
                    <a:lnTo>
                      <a:pt x="66" y="91"/>
                    </a:lnTo>
                    <a:lnTo>
                      <a:pt x="75" y="80"/>
                    </a:lnTo>
                    <a:lnTo>
                      <a:pt x="96" y="55"/>
                    </a:lnTo>
                    <a:lnTo>
                      <a:pt x="96" y="0"/>
                    </a:lnTo>
                    <a:lnTo>
                      <a:pt x="75" y="14"/>
                    </a:lnTo>
                    <a:lnTo>
                      <a:pt x="66" y="14"/>
                    </a:lnTo>
                    <a:lnTo>
                      <a:pt x="54" y="14"/>
                    </a:lnTo>
                    <a:lnTo>
                      <a:pt x="9" y="1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4" name="Freeform 125"/>
              <p:cNvSpPr>
                <a:spLocks/>
              </p:cNvSpPr>
              <p:nvPr/>
            </p:nvSpPr>
            <p:spPr bwMode="auto">
              <a:xfrm>
                <a:off x="6867565" y="2967046"/>
                <a:ext cx="241301" cy="325438"/>
              </a:xfrm>
              <a:custGeom>
                <a:avLst/>
                <a:gdLst/>
                <a:ahLst/>
                <a:cxnLst>
                  <a:cxn ang="0">
                    <a:pos x="152" y="190"/>
                  </a:cxn>
                  <a:cxn ang="0">
                    <a:pos x="131" y="205"/>
                  </a:cxn>
                  <a:cxn ang="0">
                    <a:pos x="122" y="205"/>
                  </a:cxn>
                  <a:cxn ang="0">
                    <a:pos x="109" y="205"/>
                  </a:cxn>
                  <a:cxn ang="0">
                    <a:pos x="109" y="179"/>
                  </a:cxn>
                  <a:cxn ang="0">
                    <a:pos x="97" y="154"/>
                  </a:cxn>
                  <a:cxn ang="0">
                    <a:pos x="84" y="129"/>
                  </a:cxn>
                  <a:cxn ang="0">
                    <a:pos x="64" y="100"/>
                  </a:cxn>
                  <a:cxn ang="0">
                    <a:pos x="54" y="114"/>
                  </a:cxn>
                  <a:cxn ang="0">
                    <a:pos x="45" y="100"/>
                  </a:cxn>
                  <a:cxn ang="0">
                    <a:pos x="20" y="114"/>
                  </a:cxn>
                  <a:cxn ang="0">
                    <a:pos x="20" y="74"/>
                  </a:cxn>
                  <a:cxn ang="0">
                    <a:pos x="8" y="64"/>
                  </a:cxn>
                  <a:cxn ang="0">
                    <a:pos x="0" y="54"/>
                  </a:cxn>
                  <a:cxn ang="0">
                    <a:pos x="20" y="24"/>
                  </a:cxn>
                  <a:cxn ang="0">
                    <a:pos x="20" y="0"/>
                  </a:cxn>
                  <a:cxn ang="0">
                    <a:pos x="30" y="0"/>
                  </a:cxn>
                  <a:cxn ang="0">
                    <a:pos x="54" y="35"/>
                  </a:cxn>
                  <a:cxn ang="0">
                    <a:pos x="75" y="54"/>
                  </a:cxn>
                  <a:cxn ang="0">
                    <a:pos x="84" y="64"/>
                  </a:cxn>
                  <a:cxn ang="0">
                    <a:pos x="75" y="74"/>
                  </a:cxn>
                  <a:cxn ang="0">
                    <a:pos x="122" y="129"/>
                  </a:cxn>
                  <a:cxn ang="0">
                    <a:pos x="122" y="140"/>
                  </a:cxn>
                  <a:cxn ang="0">
                    <a:pos x="139" y="165"/>
                  </a:cxn>
                  <a:cxn ang="0">
                    <a:pos x="152" y="190"/>
                  </a:cxn>
                </a:cxnLst>
                <a:rect l="0" t="0" r="r" b="b"/>
                <a:pathLst>
                  <a:path w="152" h="205">
                    <a:moveTo>
                      <a:pt x="152" y="190"/>
                    </a:moveTo>
                    <a:lnTo>
                      <a:pt x="131" y="205"/>
                    </a:lnTo>
                    <a:lnTo>
                      <a:pt x="122" y="205"/>
                    </a:lnTo>
                    <a:lnTo>
                      <a:pt x="109" y="205"/>
                    </a:lnTo>
                    <a:lnTo>
                      <a:pt x="109" y="179"/>
                    </a:lnTo>
                    <a:lnTo>
                      <a:pt x="97" y="154"/>
                    </a:lnTo>
                    <a:lnTo>
                      <a:pt x="84" y="129"/>
                    </a:lnTo>
                    <a:lnTo>
                      <a:pt x="64" y="100"/>
                    </a:lnTo>
                    <a:lnTo>
                      <a:pt x="54" y="114"/>
                    </a:lnTo>
                    <a:lnTo>
                      <a:pt x="45" y="100"/>
                    </a:lnTo>
                    <a:lnTo>
                      <a:pt x="20" y="114"/>
                    </a:lnTo>
                    <a:lnTo>
                      <a:pt x="20" y="74"/>
                    </a:lnTo>
                    <a:lnTo>
                      <a:pt x="8" y="64"/>
                    </a:lnTo>
                    <a:lnTo>
                      <a:pt x="0" y="54"/>
                    </a:lnTo>
                    <a:lnTo>
                      <a:pt x="20" y="24"/>
                    </a:lnTo>
                    <a:lnTo>
                      <a:pt x="20" y="0"/>
                    </a:lnTo>
                    <a:lnTo>
                      <a:pt x="30" y="0"/>
                    </a:lnTo>
                    <a:lnTo>
                      <a:pt x="54" y="35"/>
                    </a:lnTo>
                    <a:lnTo>
                      <a:pt x="75" y="54"/>
                    </a:lnTo>
                    <a:lnTo>
                      <a:pt x="84" y="64"/>
                    </a:lnTo>
                    <a:lnTo>
                      <a:pt x="75" y="74"/>
                    </a:lnTo>
                    <a:lnTo>
                      <a:pt x="122" y="129"/>
                    </a:lnTo>
                    <a:lnTo>
                      <a:pt x="122" y="140"/>
                    </a:lnTo>
                    <a:lnTo>
                      <a:pt x="139" y="165"/>
                    </a:lnTo>
                    <a:lnTo>
                      <a:pt x="152" y="19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2" name="Freeform 384"/>
              <p:cNvSpPr>
                <a:spLocks/>
              </p:cNvSpPr>
              <p:nvPr/>
            </p:nvSpPr>
            <p:spPr bwMode="auto">
              <a:xfrm>
                <a:off x="7108833" y="3070245"/>
                <a:ext cx="69850" cy="5556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25" y="0"/>
                  </a:cxn>
                  <a:cxn ang="0">
                    <a:pos x="44" y="0"/>
                  </a:cxn>
                  <a:cxn ang="0">
                    <a:pos x="44" y="25"/>
                  </a:cxn>
                  <a:cxn ang="0">
                    <a:pos x="25" y="35"/>
                  </a:cxn>
                  <a:cxn ang="0">
                    <a:pos x="9" y="35"/>
                  </a:cxn>
                  <a:cxn ang="0">
                    <a:pos x="0" y="11"/>
                  </a:cxn>
                </a:cxnLst>
                <a:rect l="0" t="0" r="r" b="b"/>
                <a:pathLst>
                  <a:path w="44" h="35">
                    <a:moveTo>
                      <a:pt x="0" y="11"/>
                    </a:moveTo>
                    <a:lnTo>
                      <a:pt x="25" y="0"/>
                    </a:lnTo>
                    <a:lnTo>
                      <a:pt x="44" y="0"/>
                    </a:lnTo>
                    <a:lnTo>
                      <a:pt x="44" y="25"/>
                    </a:lnTo>
                    <a:lnTo>
                      <a:pt x="25" y="35"/>
                    </a:lnTo>
                    <a:lnTo>
                      <a:pt x="9" y="35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84" name="Freeform 386"/>
              <p:cNvSpPr>
                <a:spLocks/>
              </p:cNvSpPr>
              <p:nvPr/>
            </p:nvSpPr>
            <p:spPr bwMode="auto">
              <a:xfrm>
                <a:off x="7421571" y="2862281"/>
                <a:ext cx="39688" cy="119063"/>
              </a:xfrm>
              <a:custGeom>
                <a:avLst/>
                <a:gdLst/>
                <a:ahLst/>
                <a:cxnLst>
                  <a:cxn ang="0">
                    <a:pos x="0" y="39"/>
                  </a:cxn>
                  <a:cxn ang="0">
                    <a:pos x="14" y="10"/>
                  </a:cxn>
                  <a:cxn ang="0">
                    <a:pos x="25" y="0"/>
                  </a:cxn>
                  <a:cxn ang="0">
                    <a:pos x="25" y="75"/>
                  </a:cxn>
                  <a:cxn ang="0">
                    <a:pos x="14" y="64"/>
                  </a:cxn>
                  <a:cxn ang="0">
                    <a:pos x="0" y="39"/>
                  </a:cxn>
                </a:cxnLst>
                <a:rect l="0" t="0" r="r" b="b"/>
                <a:pathLst>
                  <a:path w="25" h="75">
                    <a:moveTo>
                      <a:pt x="0" y="39"/>
                    </a:moveTo>
                    <a:lnTo>
                      <a:pt x="14" y="10"/>
                    </a:lnTo>
                    <a:lnTo>
                      <a:pt x="25" y="0"/>
                    </a:lnTo>
                    <a:lnTo>
                      <a:pt x="25" y="75"/>
                    </a:lnTo>
                    <a:lnTo>
                      <a:pt x="14" y="64"/>
                    </a:lnTo>
                    <a:lnTo>
                      <a:pt x="0" y="3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38" name="Freeform 441"/>
              <p:cNvSpPr>
                <a:spLocks/>
              </p:cNvSpPr>
              <p:nvPr/>
            </p:nvSpPr>
            <p:spPr bwMode="auto">
              <a:xfrm>
                <a:off x="6778625" y="3621088"/>
                <a:ext cx="311150" cy="4492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4" y="11"/>
                  </a:cxn>
                  <a:cxn ang="0">
                    <a:pos x="101" y="90"/>
                  </a:cxn>
                  <a:cxn ang="0">
                    <a:pos x="110" y="90"/>
                  </a:cxn>
                  <a:cxn ang="0">
                    <a:pos x="141" y="115"/>
                  </a:cxn>
                  <a:cxn ang="0">
                    <a:pos x="141" y="127"/>
                  </a:cxn>
                  <a:cxn ang="0">
                    <a:pos x="153" y="144"/>
                  </a:cxn>
                  <a:cxn ang="0">
                    <a:pos x="141" y="155"/>
                  </a:cxn>
                  <a:cxn ang="0">
                    <a:pos x="153" y="167"/>
                  </a:cxn>
                  <a:cxn ang="0">
                    <a:pos x="165" y="167"/>
                  </a:cxn>
                  <a:cxn ang="0">
                    <a:pos x="178" y="192"/>
                  </a:cxn>
                  <a:cxn ang="0">
                    <a:pos x="187" y="192"/>
                  </a:cxn>
                  <a:cxn ang="0">
                    <a:pos x="196" y="217"/>
                  </a:cxn>
                  <a:cxn ang="0">
                    <a:pos x="187" y="283"/>
                  </a:cxn>
                  <a:cxn ang="0">
                    <a:pos x="178" y="271"/>
                  </a:cxn>
                  <a:cxn ang="0">
                    <a:pos x="165" y="283"/>
                  </a:cxn>
                  <a:cxn ang="0">
                    <a:pos x="165" y="271"/>
                  </a:cxn>
                  <a:cxn ang="0">
                    <a:pos x="110" y="217"/>
                  </a:cxn>
                  <a:cxn ang="0">
                    <a:pos x="101" y="192"/>
                  </a:cxn>
                  <a:cxn ang="0">
                    <a:pos x="86" y="155"/>
                  </a:cxn>
                  <a:cxn ang="0">
                    <a:pos x="64" y="127"/>
                  </a:cxn>
                  <a:cxn ang="0">
                    <a:pos x="64" y="90"/>
                  </a:cxn>
                  <a:cxn ang="0">
                    <a:pos x="43" y="76"/>
                  </a:cxn>
                  <a:cxn ang="0">
                    <a:pos x="21" y="54"/>
                  </a:cxn>
                  <a:cxn ang="0">
                    <a:pos x="0" y="25"/>
                  </a:cxn>
                  <a:cxn ang="0">
                    <a:pos x="0" y="0"/>
                  </a:cxn>
                </a:cxnLst>
                <a:rect l="0" t="0" r="r" b="b"/>
                <a:pathLst>
                  <a:path w="196" h="283">
                    <a:moveTo>
                      <a:pt x="0" y="0"/>
                    </a:moveTo>
                    <a:lnTo>
                      <a:pt x="34" y="11"/>
                    </a:lnTo>
                    <a:lnTo>
                      <a:pt x="101" y="90"/>
                    </a:lnTo>
                    <a:lnTo>
                      <a:pt x="110" y="90"/>
                    </a:lnTo>
                    <a:lnTo>
                      <a:pt x="141" y="115"/>
                    </a:lnTo>
                    <a:lnTo>
                      <a:pt x="141" y="127"/>
                    </a:lnTo>
                    <a:lnTo>
                      <a:pt x="153" y="144"/>
                    </a:lnTo>
                    <a:lnTo>
                      <a:pt x="141" y="155"/>
                    </a:lnTo>
                    <a:lnTo>
                      <a:pt x="153" y="167"/>
                    </a:lnTo>
                    <a:lnTo>
                      <a:pt x="165" y="167"/>
                    </a:lnTo>
                    <a:lnTo>
                      <a:pt x="178" y="192"/>
                    </a:lnTo>
                    <a:lnTo>
                      <a:pt x="187" y="192"/>
                    </a:lnTo>
                    <a:lnTo>
                      <a:pt x="196" y="217"/>
                    </a:lnTo>
                    <a:lnTo>
                      <a:pt x="187" y="283"/>
                    </a:lnTo>
                    <a:lnTo>
                      <a:pt x="178" y="271"/>
                    </a:lnTo>
                    <a:lnTo>
                      <a:pt x="165" y="283"/>
                    </a:lnTo>
                    <a:lnTo>
                      <a:pt x="165" y="271"/>
                    </a:lnTo>
                    <a:lnTo>
                      <a:pt x="110" y="217"/>
                    </a:lnTo>
                    <a:lnTo>
                      <a:pt x="101" y="192"/>
                    </a:lnTo>
                    <a:lnTo>
                      <a:pt x="86" y="155"/>
                    </a:lnTo>
                    <a:lnTo>
                      <a:pt x="64" y="127"/>
                    </a:lnTo>
                    <a:lnTo>
                      <a:pt x="64" y="90"/>
                    </a:lnTo>
                    <a:lnTo>
                      <a:pt x="43" y="76"/>
                    </a:lnTo>
                    <a:lnTo>
                      <a:pt x="21" y="54"/>
                    </a:lnTo>
                    <a:lnTo>
                      <a:pt x="0" y="25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0" name="Freeform 443"/>
              <p:cNvSpPr>
                <a:spLocks/>
              </p:cNvSpPr>
              <p:nvPr/>
            </p:nvSpPr>
            <p:spPr bwMode="auto">
              <a:xfrm>
                <a:off x="7062788" y="4071938"/>
                <a:ext cx="255588" cy="10001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7" y="0"/>
                  </a:cxn>
                  <a:cxn ang="0">
                    <a:pos x="39" y="0"/>
                  </a:cxn>
                  <a:cxn ang="0">
                    <a:pos x="63" y="28"/>
                  </a:cxn>
                  <a:cxn ang="0">
                    <a:pos x="93" y="28"/>
                  </a:cxn>
                  <a:cxn ang="0">
                    <a:pos x="93" y="11"/>
                  </a:cxn>
                  <a:cxn ang="0">
                    <a:pos x="131" y="28"/>
                  </a:cxn>
                  <a:cxn ang="0">
                    <a:pos x="140" y="39"/>
                  </a:cxn>
                  <a:cxn ang="0">
                    <a:pos x="161" y="39"/>
                  </a:cxn>
                  <a:cxn ang="0">
                    <a:pos x="161" y="63"/>
                  </a:cxn>
                  <a:cxn ang="0">
                    <a:pos x="140" y="53"/>
                  </a:cxn>
                  <a:cxn ang="0">
                    <a:pos x="131" y="63"/>
                  </a:cxn>
                  <a:cxn ang="0">
                    <a:pos x="73" y="39"/>
                  </a:cxn>
                  <a:cxn ang="0">
                    <a:pos x="54" y="39"/>
                  </a:cxn>
                  <a:cxn ang="0">
                    <a:pos x="0" y="11"/>
                  </a:cxn>
                </a:cxnLst>
                <a:rect l="0" t="0" r="r" b="b"/>
                <a:pathLst>
                  <a:path w="161" h="63">
                    <a:moveTo>
                      <a:pt x="0" y="11"/>
                    </a:moveTo>
                    <a:lnTo>
                      <a:pt x="17" y="0"/>
                    </a:lnTo>
                    <a:lnTo>
                      <a:pt x="39" y="0"/>
                    </a:lnTo>
                    <a:lnTo>
                      <a:pt x="63" y="28"/>
                    </a:lnTo>
                    <a:lnTo>
                      <a:pt x="93" y="28"/>
                    </a:lnTo>
                    <a:lnTo>
                      <a:pt x="93" y="11"/>
                    </a:lnTo>
                    <a:lnTo>
                      <a:pt x="131" y="28"/>
                    </a:lnTo>
                    <a:lnTo>
                      <a:pt x="140" y="39"/>
                    </a:lnTo>
                    <a:lnTo>
                      <a:pt x="161" y="39"/>
                    </a:lnTo>
                    <a:lnTo>
                      <a:pt x="161" y="63"/>
                    </a:lnTo>
                    <a:lnTo>
                      <a:pt x="140" y="53"/>
                    </a:lnTo>
                    <a:lnTo>
                      <a:pt x="131" y="63"/>
                    </a:lnTo>
                    <a:lnTo>
                      <a:pt x="73" y="39"/>
                    </a:lnTo>
                    <a:lnTo>
                      <a:pt x="54" y="39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2" name="Freeform 445"/>
              <p:cNvSpPr>
                <a:spLocks/>
              </p:cNvSpPr>
              <p:nvPr/>
            </p:nvSpPr>
            <p:spPr bwMode="auto">
              <a:xfrm>
                <a:off x="7372350" y="4157663"/>
                <a:ext cx="227013" cy="47625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13"/>
                  </a:cxn>
                  <a:cxn ang="0">
                    <a:pos x="12" y="0"/>
                  </a:cxn>
                  <a:cxn ang="0">
                    <a:pos x="30" y="13"/>
                  </a:cxn>
                  <a:cxn ang="0">
                    <a:pos x="30" y="0"/>
                  </a:cxn>
                  <a:cxn ang="0">
                    <a:pos x="67" y="13"/>
                  </a:cxn>
                  <a:cxn ang="0">
                    <a:pos x="76" y="0"/>
                  </a:cxn>
                  <a:cxn ang="0">
                    <a:pos x="106" y="13"/>
                  </a:cxn>
                  <a:cxn ang="0">
                    <a:pos x="119" y="0"/>
                  </a:cxn>
                  <a:cxn ang="0">
                    <a:pos x="143" y="13"/>
                  </a:cxn>
                  <a:cxn ang="0">
                    <a:pos x="106" y="30"/>
                  </a:cxn>
                  <a:cxn ang="0">
                    <a:pos x="67" y="13"/>
                  </a:cxn>
                  <a:cxn ang="0">
                    <a:pos x="20" y="30"/>
                  </a:cxn>
                  <a:cxn ang="0">
                    <a:pos x="0" y="30"/>
                  </a:cxn>
                </a:cxnLst>
                <a:rect l="0" t="0" r="r" b="b"/>
                <a:pathLst>
                  <a:path w="143" h="30">
                    <a:moveTo>
                      <a:pt x="0" y="30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0" y="13"/>
                    </a:lnTo>
                    <a:lnTo>
                      <a:pt x="30" y="0"/>
                    </a:lnTo>
                    <a:lnTo>
                      <a:pt x="67" y="13"/>
                    </a:lnTo>
                    <a:lnTo>
                      <a:pt x="76" y="0"/>
                    </a:lnTo>
                    <a:lnTo>
                      <a:pt x="106" y="13"/>
                    </a:lnTo>
                    <a:lnTo>
                      <a:pt x="119" y="0"/>
                    </a:lnTo>
                    <a:lnTo>
                      <a:pt x="143" y="13"/>
                    </a:lnTo>
                    <a:lnTo>
                      <a:pt x="106" y="30"/>
                    </a:lnTo>
                    <a:lnTo>
                      <a:pt x="67" y="13"/>
                    </a:lnTo>
                    <a:lnTo>
                      <a:pt x="20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4" name="Freeform 447"/>
              <p:cNvSpPr>
                <a:spLocks/>
              </p:cNvSpPr>
              <p:nvPr/>
            </p:nvSpPr>
            <p:spPr bwMode="auto">
              <a:xfrm>
                <a:off x="7456488" y="4214813"/>
                <a:ext cx="55563" cy="476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0"/>
                  </a:cxn>
                  <a:cxn ang="0">
                    <a:pos x="35" y="30"/>
                  </a:cxn>
                  <a:cxn ang="0">
                    <a:pos x="24" y="30"/>
                  </a:cxn>
                  <a:cxn ang="0">
                    <a:pos x="0" y="0"/>
                  </a:cxn>
                </a:cxnLst>
                <a:rect l="0" t="0" r="r" b="b"/>
                <a:pathLst>
                  <a:path w="35" h="30">
                    <a:moveTo>
                      <a:pt x="0" y="0"/>
                    </a:moveTo>
                    <a:lnTo>
                      <a:pt x="15" y="0"/>
                    </a:lnTo>
                    <a:lnTo>
                      <a:pt x="35" y="30"/>
                    </a:lnTo>
                    <a:lnTo>
                      <a:pt x="24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6" name="Freeform 449"/>
              <p:cNvSpPr>
                <a:spLocks/>
              </p:cNvSpPr>
              <p:nvPr/>
            </p:nvSpPr>
            <p:spPr bwMode="auto">
              <a:xfrm>
                <a:off x="7456488" y="3784600"/>
                <a:ext cx="193675" cy="285750"/>
              </a:xfrm>
              <a:custGeom>
                <a:avLst/>
                <a:gdLst/>
                <a:ahLst/>
                <a:cxnLst>
                  <a:cxn ang="0">
                    <a:pos x="0" y="103"/>
                  </a:cxn>
                  <a:cxn ang="0">
                    <a:pos x="24" y="53"/>
                  </a:cxn>
                  <a:cxn ang="0">
                    <a:pos x="24" y="14"/>
                  </a:cxn>
                  <a:cxn ang="0">
                    <a:pos x="36" y="14"/>
                  </a:cxn>
                  <a:cxn ang="0">
                    <a:pos x="45" y="0"/>
                  </a:cxn>
                  <a:cxn ang="0">
                    <a:pos x="76" y="14"/>
                  </a:cxn>
                  <a:cxn ang="0">
                    <a:pos x="100" y="14"/>
                  </a:cxn>
                  <a:cxn ang="0">
                    <a:pos x="112" y="0"/>
                  </a:cxn>
                  <a:cxn ang="0">
                    <a:pos x="122" y="0"/>
                  </a:cxn>
                  <a:cxn ang="0">
                    <a:pos x="112" y="24"/>
                  </a:cxn>
                  <a:cxn ang="0">
                    <a:pos x="91" y="24"/>
                  </a:cxn>
                  <a:cxn ang="0">
                    <a:pos x="36" y="24"/>
                  </a:cxn>
                  <a:cxn ang="0">
                    <a:pos x="24" y="43"/>
                  </a:cxn>
                  <a:cxn ang="0">
                    <a:pos x="24" y="53"/>
                  </a:cxn>
                  <a:cxn ang="0">
                    <a:pos x="36" y="64"/>
                  </a:cxn>
                  <a:cxn ang="0">
                    <a:pos x="76" y="53"/>
                  </a:cxn>
                  <a:cxn ang="0">
                    <a:pos x="91" y="64"/>
                  </a:cxn>
                  <a:cxn ang="0">
                    <a:pos x="76" y="64"/>
                  </a:cxn>
                  <a:cxn ang="0">
                    <a:pos x="54" y="79"/>
                  </a:cxn>
                  <a:cxn ang="0">
                    <a:pos x="67" y="115"/>
                  </a:cxn>
                  <a:cxn ang="0">
                    <a:pos x="54" y="115"/>
                  </a:cxn>
                  <a:cxn ang="0">
                    <a:pos x="76" y="154"/>
                  </a:cxn>
                  <a:cxn ang="0">
                    <a:pos x="76" y="168"/>
                  </a:cxn>
                  <a:cxn ang="0">
                    <a:pos x="67" y="180"/>
                  </a:cxn>
                  <a:cxn ang="0">
                    <a:pos x="67" y="168"/>
                  </a:cxn>
                  <a:cxn ang="0">
                    <a:pos x="67" y="154"/>
                  </a:cxn>
                  <a:cxn ang="0">
                    <a:pos x="54" y="154"/>
                  </a:cxn>
                  <a:cxn ang="0">
                    <a:pos x="54" y="144"/>
                  </a:cxn>
                  <a:cxn ang="0">
                    <a:pos x="36" y="115"/>
                  </a:cxn>
                  <a:cxn ang="0">
                    <a:pos x="45" y="103"/>
                  </a:cxn>
                  <a:cxn ang="0">
                    <a:pos x="36" y="103"/>
                  </a:cxn>
                  <a:cxn ang="0">
                    <a:pos x="24" y="115"/>
                  </a:cxn>
                  <a:cxn ang="0">
                    <a:pos x="24" y="168"/>
                  </a:cxn>
                  <a:cxn ang="0">
                    <a:pos x="15" y="168"/>
                  </a:cxn>
                  <a:cxn ang="0">
                    <a:pos x="15" y="129"/>
                  </a:cxn>
                  <a:cxn ang="0">
                    <a:pos x="15" y="115"/>
                  </a:cxn>
                  <a:cxn ang="0">
                    <a:pos x="0" y="115"/>
                  </a:cxn>
                  <a:cxn ang="0">
                    <a:pos x="0" y="103"/>
                  </a:cxn>
                </a:cxnLst>
                <a:rect l="0" t="0" r="r" b="b"/>
                <a:pathLst>
                  <a:path w="122" h="180">
                    <a:moveTo>
                      <a:pt x="0" y="103"/>
                    </a:moveTo>
                    <a:lnTo>
                      <a:pt x="24" y="53"/>
                    </a:lnTo>
                    <a:lnTo>
                      <a:pt x="24" y="14"/>
                    </a:lnTo>
                    <a:lnTo>
                      <a:pt x="36" y="14"/>
                    </a:lnTo>
                    <a:lnTo>
                      <a:pt x="45" y="0"/>
                    </a:lnTo>
                    <a:lnTo>
                      <a:pt x="76" y="14"/>
                    </a:lnTo>
                    <a:lnTo>
                      <a:pt x="100" y="14"/>
                    </a:lnTo>
                    <a:lnTo>
                      <a:pt x="112" y="0"/>
                    </a:lnTo>
                    <a:lnTo>
                      <a:pt x="122" y="0"/>
                    </a:lnTo>
                    <a:lnTo>
                      <a:pt x="112" y="24"/>
                    </a:lnTo>
                    <a:lnTo>
                      <a:pt x="91" y="24"/>
                    </a:lnTo>
                    <a:lnTo>
                      <a:pt x="36" y="24"/>
                    </a:lnTo>
                    <a:lnTo>
                      <a:pt x="24" y="43"/>
                    </a:lnTo>
                    <a:lnTo>
                      <a:pt x="24" y="53"/>
                    </a:lnTo>
                    <a:lnTo>
                      <a:pt x="36" y="64"/>
                    </a:lnTo>
                    <a:lnTo>
                      <a:pt x="76" y="53"/>
                    </a:lnTo>
                    <a:lnTo>
                      <a:pt x="91" y="64"/>
                    </a:lnTo>
                    <a:lnTo>
                      <a:pt x="76" y="64"/>
                    </a:lnTo>
                    <a:lnTo>
                      <a:pt x="54" y="79"/>
                    </a:lnTo>
                    <a:lnTo>
                      <a:pt x="67" y="115"/>
                    </a:lnTo>
                    <a:lnTo>
                      <a:pt x="54" y="115"/>
                    </a:lnTo>
                    <a:lnTo>
                      <a:pt x="76" y="154"/>
                    </a:lnTo>
                    <a:lnTo>
                      <a:pt x="76" y="168"/>
                    </a:lnTo>
                    <a:lnTo>
                      <a:pt x="67" y="180"/>
                    </a:lnTo>
                    <a:lnTo>
                      <a:pt x="67" y="168"/>
                    </a:lnTo>
                    <a:lnTo>
                      <a:pt x="67" y="154"/>
                    </a:lnTo>
                    <a:lnTo>
                      <a:pt x="54" y="154"/>
                    </a:lnTo>
                    <a:lnTo>
                      <a:pt x="54" y="144"/>
                    </a:lnTo>
                    <a:lnTo>
                      <a:pt x="36" y="115"/>
                    </a:lnTo>
                    <a:lnTo>
                      <a:pt x="45" y="103"/>
                    </a:lnTo>
                    <a:lnTo>
                      <a:pt x="36" y="103"/>
                    </a:lnTo>
                    <a:lnTo>
                      <a:pt x="24" y="115"/>
                    </a:lnTo>
                    <a:lnTo>
                      <a:pt x="24" y="168"/>
                    </a:lnTo>
                    <a:lnTo>
                      <a:pt x="15" y="168"/>
                    </a:lnTo>
                    <a:lnTo>
                      <a:pt x="15" y="129"/>
                    </a:lnTo>
                    <a:lnTo>
                      <a:pt x="15" y="115"/>
                    </a:lnTo>
                    <a:lnTo>
                      <a:pt x="0" y="115"/>
                    </a:lnTo>
                    <a:lnTo>
                      <a:pt x="0" y="103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48" name="Freeform 451"/>
              <p:cNvSpPr>
                <a:spLocks/>
              </p:cNvSpPr>
              <p:nvPr/>
            </p:nvSpPr>
            <p:spPr bwMode="auto">
              <a:xfrm>
                <a:off x="7702550" y="3765550"/>
                <a:ext cx="53975" cy="12065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0"/>
                  </a:cxn>
                  <a:cxn ang="0">
                    <a:pos x="21" y="10"/>
                  </a:cxn>
                  <a:cxn ang="0">
                    <a:pos x="34" y="10"/>
                  </a:cxn>
                  <a:cxn ang="0">
                    <a:pos x="34" y="24"/>
                  </a:cxn>
                  <a:cxn ang="0">
                    <a:pos x="21" y="24"/>
                  </a:cxn>
                  <a:cxn ang="0">
                    <a:pos x="21" y="35"/>
                  </a:cxn>
                  <a:cxn ang="0">
                    <a:pos x="12" y="35"/>
                  </a:cxn>
                  <a:cxn ang="0">
                    <a:pos x="12" y="53"/>
                  </a:cxn>
                  <a:cxn ang="0">
                    <a:pos x="21" y="76"/>
                  </a:cxn>
                  <a:cxn ang="0">
                    <a:pos x="12" y="53"/>
                  </a:cxn>
                  <a:cxn ang="0">
                    <a:pos x="0" y="24"/>
                  </a:cxn>
                </a:cxnLst>
                <a:rect l="0" t="0" r="r" b="b"/>
                <a:pathLst>
                  <a:path w="34" h="76">
                    <a:moveTo>
                      <a:pt x="0" y="24"/>
                    </a:moveTo>
                    <a:lnTo>
                      <a:pt x="12" y="0"/>
                    </a:lnTo>
                    <a:lnTo>
                      <a:pt x="21" y="10"/>
                    </a:lnTo>
                    <a:lnTo>
                      <a:pt x="34" y="10"/>
                    </a:lnTo>
                    <a:lnTo>
                      <a:pt x="34" y="24"/>
                    </a:lnTo>
                    <a:lnTo>
                      <a:pt x="21" y="24"/>
                    </a:lnTo>
                    <a:lnTo>
                      <a:pt x="21" y="35"/>
                    </a:lnTo>
                    <a:lnTo>
                      <a:pt x="12" y="35"/>
                    </a:lnTo>
                    <a:lnTo>
                      <a:pt x="12" y="53"/>
                    </a:lnTo>
                    <a:lnTo>
                      <a:pt x="21" y="76"/>
                    </a:lnTo>
                    <a:lnTo>
                      <a:pt x="12" y="53"/>
                    </a:lnTo>
                    <a:lnTo>
                      <a:pt x="0" y="2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0" name="Freeform 453"/>
              <p:cNvSpPr>
                <a:spLocks/>
              </p:cNvSpPr>
              <p:nvPr/>
            </p:nvSpPr>
            <p:spPr bwMode="auto">
              <a:xfrm>
                <a:off x="7721600" y="3949700"/>
                <a:ext cx="87313" cy="492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9" y="0"/>
                  </a:cxn>
                  <a:cxn ang="0">
                    <a:pos x="31" y="0"/>
                  </a:cxn>
                  <a:cxn ang="0">
                    <a:pos x="40" y="13"/>
                  </a:cxn>
                  <a:cxn ang="0">
                    <a:pos x="55" y="31"/>
                  </a:cxn>
                  <a:cxn ang="0">
                    <a:pos x="0" y="13"/>
                  </a:cxn>
                </a:cxnLst>
                <a:rect l="0" t="0" r="r" b="b"/>
                <a:pathLst>
                  <a:path w="55" h="31">
                    <a:moveTo>
                      <a:pt x="0" y="13"/>
                    </a:moveTo>
                    <a:lnTo>
                      <a:pt x="9" y="0"/>
                    </a:lnTo>
                    <a:lnTo>
                      <a:pt x="31" y="0"/>
                    </a:lnTo>
                    <a:lnTo>
                      <a:pt x="40" y="13"/>
                    </a:lnTo>
                    <a:lnTo>
                      <a:pt x="55" y="31"/>
                    </a:ln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2" name="Freeform 455"/>
              <p:cNvSpPr>
                <a:spLocks/>
              </p:cNvSpPr>
              <p:nvPr/>
            </p:nvSpPr>
            <p:spPr bwMode="auto">
              <a:xfrm>
                <a:off x="7456488" y="3127375"/>
                <a:ext cx="144463" cy="207963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15" y="54"/>
                  </a:cxn>
                  <a:cxn ang="0">
                    <a:pos x="0" y="0"/>
                  </a:cxn>
                  <a:cxn ang="0">
                    <a:pos x="36" y="0"/>
                  </a:cxn>
                  <a:cxn ang="0">
                    <a:pos x="36" y="28"/>
                  </a:cxn>
                  <a:cxn ang="0">
                    <a:pos x="45" y="40"/>
                  </a:cxn>
                  <a:cxn ang="0">
                    <a:pos x="36" y="79"/>
                  </a:cxn>
                  <a:cxn ang="0">
                    <a:pos x="45" y="105"/>
                  </a:cxn>
                  <a:cxn ang="0">
                    <a:pos x="45" y="119"/>
                  </a:cxn>
                  <a:cxn ang="0">
                    <a:pos x="54" y="105"/>
                  </a:cxn>
                  <a:cxn ang="0">
                    <a:pos x="76" y="119"/>
                  </a:cxn>
                  <a:cxn ang="0">
                    <a:pos x="91" y="131"/>
                  </a:cxn>
                  <a:cxn ang="0">
                    <a:pos x="67" y="131"/>
                  </a:cxn>
                  <a:cxn ang="0">
                    <a:pos x="54" y="119"/>
                  </a:cxn>
                  <a:cxn ang="0">
                    <a:pos x="54" y="131"/>
                  </a:cxn>
                  <a:cxn ang="0">
                    <a:pos x="36" y="119"/>
                  </a:cxn>
                  <a:cxn ang="0">
                    <a:pos x="24" y="119"/>
                  </a:cxn>
                  <a:cxn ang="0">
                    <a:pos x="24" y="90"/>
                  </a:cxn>
                  <a:cxn ang="0">
                    <a:pos x="0" y="90"/>
                  </a:cxn>
                  <a:cxn ang="0">
                    <a:pos x="0" y="54"/>
                  </a:cxn>
                </a:cxnLst>
                <a:rect l="0" t="0" r="r" b="b"/>
                <a:pathLst>
                  <a:path w="91" h="131">
                    <a:moveTo>
                      <a:pt x="0" y="54"/>
                    </a:moveTo>
                    <a:lnTo>
                      <a:pt x="15" y="54"/>
                    </a:lnTo>
                    <a:lnTo>
                      <a:pt x="0" y="0"/>
                    </a:lnTo>
                    <a:lnTo>
                      <a:pt x="36" y="0"/>
                    </a:lnTo>
                    <a:lnTo>
                      <a:pt x="36" y="28"/>
                    </a:lnTo>
                    <a:lnTo>
                      <a:pt x="45" y="40"/>
                    </a:lnTo>
                    <a:lnTo>
                      <a:pt x="36" y="79"/>
                    </a:lnTo>
                    <a:lnTo>
                      <a:pt x="45" y="105"/>
                    </a:lnTo>
                    <a:lnTo>
                      <a:pt x="45" y="119"/>
                    </a:lnTo>
                    <a:lnTo>
                      <a:pt x="54" y="105"/>
                    </a:lnTo>
                    <a:lnTo>
                      <a:pt x="76" y="119"/>
                    </a:lnTo>
                    <a:lnTo>
                      <a:pt x="91" y="131"/>
                    </a:lnTo>
                    <a:lnTo>
                      <a:pt x="67" y="131"/>
                    </a:lnTo>
                    <a:lnTo>
                      <a:pt x="54" y="119"/>
                    </a:lnTo>
                    <a:lnTo>
                      <a:pt x="54" y="131"/>
                    </a:lnTo>
                    <a:lnTo>
                      <a:pt x="36" y="119"/>
                    </a:lnTo>
                    <a:lnTo>
                      <a:pt x="24" y="119"/>
                    </a:lnTo>
                    <a:lnTo>
                      <a:pt x="24" y="90"/>
                    </a:lnTo>
                    <a:lnTo>
                      <a:pt x="0" y="90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1" name="Freeform 122"/>
              <p:cNvSpPr>
                <a:spLocks/>
              </p:cNvSpPr>
              <p:nvPr/>
            </p:nvSpPr>
            <p:spPr bwMode="auto">
              <a:xfrm>
                <a:off x="6915191" y="2947996"/>
                <a:ext cx="247651" cy="552451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15" y="11"/>
                  </a:cxn>
                  <a:cxn ang="0">
                    <a:pos x="54" y="0"/>
                  </a:cxn>
                  <a:cxn ang="0">
                    <a:pos x="79" y="11"/>
                  </a:cxn>
                  <a:cxn ang="0">
                    <a:pos x="91" y="21"/>
                  </a:cxn>
                  <a:cxn ang="0">
                    <a:pos x="109" y="36"/>
                  </a:cxn>
                  <a:cxn ang="0">
                    <a:pos x="91" y="47"/>
                  </a:cxn>
                  <a:cxn ang="0">
                    <a:pos x="79" y="76"/>
                  </a:cxn>
                  <a:cxn ang="0">
                    <a:pos x="67" y="102"/>
                  </a:cxn>
                  <a:cxn ang="0">
                    <a:pos x="79" y="112"/>
                  </a:cxn>
                  <a:cxn ang="0">
                    <a:pos x="146" y="192"/>
                  </a:cxn>
                  <a:cxn ang="0">
                    <a:pos x="156" y="232"/>
                  </a:cxn>
                  <a:cxn ang="0">
                    <a:pos x="156" y="282"/>
                  </a:cxn>
                  <a:cxn ang="0">
                    <a:pos x="121" y="308"/>
                  </a:cxn>
                  <a:cxn ang="0">
                    <a:pos x="109" y="308"/>
                  </a:cxn>
                  <a:cxn ang="0">
                    <a:pos x="109" y="333"/>
                  </a:cxn>
                  <a:cxn ang="0">
                    <a:pos x="79" y="348"/>
                  </a:cxn>
                  <a:cxn ang="0">
                    <a:pos x="79" y="323"/>
                  </a:cxn>
                  <a:cxn ang="0">
                    <a:pos x="67" y="308"/>
                  </a:cxn>
                  <a:cxn ang="0">
                    <a:pos x="91" y="294"/>
                  </a:cxn>
                  <a:cxn ang="0">
                    <a:pos x="101" y="282"/>
                  </a:cxn>
                  <a:cxn ang="0">
                    <a:pos x="121" y="258"/>
                  </a:cxn>
                  <a:cxn ang="0">
                    <a:pos x="121" y="203"/>
                  </a:cxn>
                  <a:cxn ang="0">
                    <a:pos x="109" y="177"/>
                  </a:cxn>
                  <a:cxn ang="0">
                    <a:pos x="91" y="152"/>
                  </a:cxn>
                  <a:cxn ang="0">
                    <a:pos x="91" y="141"/>
                  </a:cxn>
                  <a:cxn ang="0">
                    <a:pos x="45" y="86"/>
                  </a:cxn>
                  <a:cxn ang="0">
                    <a:pos x="54" y="76"/>
                  </a:cxn>
                  <a:cxn ang="0">
                    <a:pos x="45" y="66"/>
                  </a:cxn>
                  <a:cxn ang="0">
                    <a:pos x="24" y="47"/>
                  </a:cxn>
                  <a:cxn ang="0">
                    <a:pos x="0" y="11"/>
                  </a:cxn>
                </a:cxnLst>
                <a:rect l="0" t="0" r="r" b="b"/>
                <a:pathLst>
                  <a:path w="156" h="348">
                    <a:moveTo>
                      <a:pt x="0" y="11"/>
                    </a:moveTo>
                    <a:lnTo>
                      <a:pt x="15" y="11"/>
                    </a:lnTo>
                    <a:lnTo>
                      <a:pt x="54" y="0"/>
                    </a:lnTo>
                    <a:lnTo>
                      <a:pt x="79" y="11"/>
                    </a:lnTo>
                    <a:lnTo>
                      <a:pt x="91" y="21"/>
                    </a:lnTo>
                    <a:lnTo>
                      <a:pt x="109" y="36"/>
                    </a:lnTo>
                    <a:lnTo>
                      <a:pt x="91" y="47"/>
                    </a:lnTo>
                    <a:lnTo>
                      <a:pt x="79" y="76"/>
                    </a:lnTo>
                    <a:lnTo>
                      <a:pt x="67" y="102"/>
                    </a:lnTo>
                    <a:lnTo>
                      <a:pt x="79" y="112"/>
                    </a:lnTo>
                    <a:lnTo>
                      <a:pt x="146" y="192"/>
                    </a:lnTo>
                    <a:lnTo>
                      <a:pt x="156" y="232"/>
                    </a:lnTo>
                    <a:lnTo>
                      <a:pt x="156" y="282"/>
                    </a:lnTo>
                    <a:lnTo>
                      <a:pt x="121" y="308"/>
                    </a:lnTo>
                    <a:lnTo>
                      <a:pt x="109" y="308"/>
                    </a:lnTo>
                    <a:lnTo>
                      <a:pt x="109" y="333"/>
                    </a:lnTo>
                    <a:lnTo>
                      <a:pt x="79" y="348"/>
                    </a:lnTo>
                    <a:lnTo>
                      <a:pt x="79" y="323"/>
                    </a:lnTo>
                    <a:lnTo>
                      <a:pt x="67" y="308"/>
                    </a:lnTo>
                    <a:lnTo>
                      <a:pt x="91" y="294"/>
                    </a:lnTo>
                    <a:lnTo>
                      <a:pt x="101" y="282"/>
                    </a:lnTo>
                    <a:lnTo>
                      <a:pt x="121" y="258"/>
                    </a:lnTo>
                    <a:lnTo>
                      <a:pt x="121" y="203"/>
                    </a:lnTo>
                    <a:lnTo>
                      <a:pt x="109" y="177"/>
                    </a:lnTo>
                    <a:lnTo>
                      <a:pt x="91" y="152"/>
                    </a:lnTo>
                    <a:lnTo>
                      <a:pt x="91" y="141"/>
                    </a:lnTo>
                    <a:lnTo>
                      <a:pt x="45" y="86"/>
                    </a:lnTo>
                    <a:lnTo>
                      <a:pt x="54" y="76"/>
                    </a:lnTo>
                    <a:lnTo>
                      <a:pt x="45" y="66"/>
                    </a:lnTo>
                    <a:lnTo>
                      <a:pt x="24" y="47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4" name="Freeform 457"/>
              <p:cNvSpPr>
                <a:spLocks/>
              </p:cNvSpPr>
              <p:nvPr/>
            </p:nvSpPr>
            <p:spPr bwMode="auto">
              <a:xfrm>
                <a:off x="7405688" y="3416300"/>
                <a:ext cx="73025" cy="10160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30" y="14"/>
                  </a:cxn>
                  <a:cxn ang="0">
                    <a:pos x="30" y="0"/>
                  </a:cxn>
                  <a:cxn ang="0">
                    <a:pos x="46" y="14"/>
                  </a:cxn>
                  <a:cxn ang="0">
                    <a:pos x="0" y="64"/>
                  </a:cxn>
                </a:cxnLst>
                <a:rect l="0" t="0" r="r" b="b"/>
                <a:pathLst>
                  <a:path w="46" h="64">
                    <a:moveTo>
                      <a:pt x="0" y="64"/>
                    </a:moveTo>
                    <a:lnTo>
                      <a:pt x="30" y="14"/>
                    </a:lnTo>
                    <a:lnTo>
                      <a:pt x="30" y="0"/>
                    </a:lnTo>
                    <a:lnTo>
                      <a:pt x="46" y="1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5" name="Freeform 458"/>
              <p:cNvSpPr>
                <a:spLocks/>
              </p:cNvSpPr>
              <p:nvPr/>
            </p:nvSpPr>
            <p:spPr bwMode="auto">
              <a:xfrm>
                <a:off x="7405688" y="3416300"/>
                <a:ext cx="73025" cy="10160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30" y="14"/>
                  </a:cxn>
                  <a:cxn ang="0">
                    <a:pos x="30" y="0"/>
                  </a:cxn>
                  <a:cxn ang="0">
                    <a:pos x="46" y="14"/>
                  </a:cxn>
                  <a:cxn ang="0">
                    <a:pos x="0" y="64"/>
                  </a:cxn>
                </a:cxnLst>
                <a:rect l="0" t="0" r="r" b="b"/>
                <a:pathLst>
                  <a:path w="46" h="64">
                    <a:moveTo>
                      <a:pt x="0" y="64"/>
                    </a:moveTo>
                    <a:lnTo>
                      <a:pt x="30" y="14"/>
                    </a:lnTo>
                    <a:lnTo>
                      <a:pt x="30" y="0"/>
                    </a:lnTo>
                    <a:lnTo>
                      <a:pt x="46" y="14"/>
                    </a:lnTo>
                    <a:lnTo>
                      <a:pt x="0" y="6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6" name="Freeform 459"/>
              <p:cNvSpPr>
                <a:spLocks/>
              </p:cNvSpPr>
              <p:nvPr/>
            </p:nvSpPr>
            <p:spPr bwMode="auto">
              <a:xfrm>
                <a:off x="7600950" y="3357563"/>
                <a:ext cx="39688" cy="1031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" y="0"/>
                  </a:cxn>
                  <a:cxn ang="0">
                    <a:pos x="25" y="10"/>
                  </a:cxn>
                  <a:cxn ang="0">
                    <a:pos x="25" y="36"/>
                  </a:cxn>
                  <a:cxn ang="0">
                    <a:pos x="10" y="36"/>
                  </a:cxn>
                  <a:cxn ang="0">
                    <a:pos x="25" y="50"/>
                  </a:cxn>
                  <a:cxn ang="0">
                    <a:pos x="10" y="65"/>
                  </a:cxn>
                  <a:cxn ang="0">
                    <a:pos x="10" y="36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10" y="24"/>
                  </a:cxn>
                  <a:cxn ang="0">
                    <a:pos x="0" y="0"/>
                  </a:cxn>
                </a:cxnLst>
                <a:rect l="0" t="0" r="r" b="b"/>
                <a:pathLst>
                  <a:path w="25" h="65">
                    <a:moveTo>
                      <a:pt x="0" y="0"/>
                    </a:moveTo>
                    <a:lnTo>
                      <a:pt x="25" y="0"/>
                    </a:lnTo>
                    <a:lnTo>
                      <a:pt x="25" y="10"/>
                    </a:lnTo>
                    <a:lnTo>
                      <a:pt x="25" y="36"/>
                    </a:lnTo>
                    <a:lnTo>
                      <a:pt x="10" y="36"/>
                    </a:lnTo>
                    <a:lnTo>
                      <a:pt x="25" y="50"/>
                    </a:lnTo>
                    <a:lnTo>
                      <a:pt x="10" y="65"/>
                    </a:lnTo>
                    <a:lnTo>
                      <a:pt x="10" y="36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7" name="Freeform 460"/>
              <p:cNvSpPr>
                <a:spLocks/>
              </p:cNvSpPr>
              <p:nvPr/>
            </p:nvSpPr>
            <p:spPr bwMode="auto">
              <a:xfrm>
                <a:off x="7600950" y="3357563"/>
                <a:ext cx="39688" cy="1031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5" y="0"/>
                  </a:cxn>
                  <a:cxn ang="0">
                    <a:pos x="25" y="10"/>
                  </a:cxn>
                  <a:cxn ang="0">
                    <a:pos x="25" y="36"/>
                  </a:cxn>
                  <a:cxn ang="0">
                    <a:pos x="10" y="36"/>
                  </a:cxn>
                  <a:cxn ang="0">
                    <a:pos x="25" y="50"/>
                  </a:cxn>
                  <a:cxn ang="0">
                    <a:pos x="10" y="65"/>
                  </a:cxn>
                  <a:cxn ang="0">
                    <a:pos x="10" y="36"/>
                  </a:cxn>
                  <a:cxn ang="0">
                    <a:pos x="0" y="36"/>
                  </a:cxn>
                  <a:cxn ang="0">
                    <a:pos x="0" y="24"/>
                  </a:cxn>
                  <a:cxn ang="0">
                    <a:pos x="10" y="24"/>
                  </a:cxn>
                  <a:cxn ang="0">
                    <a:pos x="0" y="0"/>
                  </a:cxn>
                </a:cxnLst>
                <a:rect l="0" t="0" r="r" b="b"/>
                <a:pathLst>
                  <a:path w="25" h="65">
                    <a:moveTo>
                      <a:pt x="0" y="0"/>
                    </a:moveTo>
                    <a:lnTo>
                      <a:pt x="25" y="0"/>
                    </a:lnTo>
                    <a:lnTo>
                      <a:pt x="25" y="10"/>
                    </a:lnTo>
                    <a:lnTo>
                      <a:pt x="25" y="36"/>
                    </a:lnTo>
                    <a:lnTo>
                      <a:pt x="10" y="36"/>
                    </a:lnTo>
                    <a:lnTo>
                      <a:pt x="25" y="50"/>
                    </a:lnTo>
                    <a:lnTo>
                      <a:pt x="10" y="65"/>
                    </a:lnTo>
                    <a:lnTo>
                      <a:pt x="10" y="36"/>
                    </a:lnTo>
                    <a:lnTo>
                      <a:pt x="0" y="36"/>
                    </a:lnTo>
                    <a:lnTo>
                      <a:pt x="0" y="24"/>
                    </a:lnTo>
                    <a:lnTo>
                      <a:pt x="10" y="2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8" name="Freeform 461"/>
              <p:cNvSpPr>
                <a:spLocks/>
              </p:cNvSpPr>
              <p:nvPr/>
            </p:nvSpPr>
            <p:spPr bwMode="auto">
              <a:xfrm>
                <a:off x="7529513" y="3375025"/>
                <a:ext cx="84138" cy="125413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0" y="0"/>
                  </a:cxn>
                  <a:cxn ang="0">
                    <a:pos x="9" y="14"/>
                  </a:cxn>
                  <a:cxn ang="0">
                    <a:pos x="21" y="14"/>
                  </a:cxn>
                  <a:cxn ang="0">
                    <a:pos x="30" y="40"/>
                  </a:cxn>
                  <a:cxn ang="0">
                    <a:pos x="44" y="25"/>
                  </a:cxn>
                  <a:cxn ang="0">
                    <a:pos x="44" y="54"/>
                  </a:cxn>
                  <a:cxn ang="0">
                    <a:pos x="53" y="54"/>
                  </a:cxn>
                  <a:cxn ang="0">
                    <a:pos x="53" y="64"/>
                  </a:cxn>
                  <a:cxn ang="0">
                    <a:pos x="44" y="64"/>
                  </a:cxn>
                  <a:cxn ang="0">
                    <a:pos x="44" y="54"/>
                  </a:cxn>
                  <a:cxn ang="0">
                    <a:pos x="30" y="64"/>
                  </a:cxn>
                  <a:cxn ang="0">
                    <a:pos x="30" y="54"/>
                  </a:cxn>
                  <a:cxn ang="0">
                    <a:pos x="30" y="64"/>
                  </a:cxn>
                  <a:cxn ang="0">
                    <a:pos x="21" y="79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21" y="40"/>
                  </a:cxn>
                  <a:cxn ang="0">
                    <a:pos x="0" y="40"/>
                  </a:cxn>
                </a:cxnLst>
                <a:rect l="0" t="0" r="r" b="b"/>
                <a:pathLst>
                  <a:path w="53" h="79">
                    <a:moveTo>
                      <a:pt x="0" y="40"/>
                    </a:moveTo>
                    <a:lnTo>
                      <a:pt x="0" y="0"/>
                    </a:lnTo>
                    <a:lnTo>
                      <a:pt x="9" y="14"/>
                    </a:lnTo>
                    <a:lnTo>
                      <a:pt x="21" y="14"/>
                    </a:lnTo>
                    <a:lnTo>
                      <a:pt x="30" y="40"/>
                    </a:lnTo>
                    <a:lnTo>
                      <a:pt x="44" y="25"/>
                    </a:lnTo>
                    <a:lnTo>
                      <a:pt x="44" y="54"/>
                    </a:lnTo>
                    <a:lnTo>
                      <a:pt x="53" y="54"/>
                    </a:lnTo>
                    <a:lnTo>
                      <a:pt x="53" y="64"/>
                    </a:lnTo>
                    <a:lnTo>
                      <a:pt x="44" y="64"/>
                    </a:lnTo>
                    <a:lnTo>
                      <a:pt x="44" y="54"/>
                    </a:lnTo>
                    <a:lnTo>
                      <a:pt x="30" y="64"/>
                    </a:lnTo>
                    <a:lnTo>
                      <a:pt x="30" y="54"/>
                    </a:lnTo>
                    <a:lnTo>
                      <a:pt x="30" y="64"/>
                    </a:lnTo>
                    <a:lnTo>
                      <a:pt x="21" y="79"/>
                    </a:lnTo>
                    <a:lnTo>
                      <a:pt x="9" y="54"/>
                    </a:lnTo>
                    <a:lnTo>
                      <a:pt x="21" y="54"/>
                    </a:lnTo>
                    <a:lnTo>
                      <a:pt x="21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59" name="Freeform 462"/>
              <p:cNvSpPr>
                <a:spLocks/>
              </p:cNvSpPr>
              <p:nvPr/>
            </p:nvSpPr>
            <p:spPr bwMode="auto">
              <a:xfrm>
                <a:off x="7529513" y="3375025"/>
                <a:ext cx="84138" cy="125413"/>
              </a:xfrm>
              <a:custGeom>
                <a:avLst/>
                <a:gdLst/>
                <a:ahLst/>
                <a:cxnLst>
                  <a:cxn ang="0">
                    <a:pos x="0" y="40"/>
                  </a:cxn>
                  <a:cxn ang="0">
                    <a:pos x="0" y="0"/>
                  </a:cxn>
                  <a:cxn ang="0">
                    <a:pos x="9" y="14"/>
                  </a:cxn>
                  <a:cxn ang="0">
                    <a:pos x="21" y="14"/>
                  </a:cxn>
                  <a:cxn ang="0">
                    <a:pos x="30" y="40"/>
                  </a:cxn>
                  <a:cxn ang="0">
                    <a:pos x="44" y="25"/>
                  </a:cxn>
                  <a:cxn ang="0">
                    <a:pos x="44" y="54"/>
                  </a:cxn>
                  <a:cxn ang="0">
                    <a:pos x="53" y="54"/>
                  </a:cxn>
                  <a:cxn ang="0">
                    <a:pos x="53" y="64"/>
                  </a:cxn>
                  <a:cxn ang="0">
                    <a:pos x="44" y="64"/>
                  </a:cxn>
                  <a:cxn ang="0">
                    <a:pos x="44" y="54"/>
                  </a:cxn>
                  <a:cxn ang="0">
                    <a:pos x="30" y="64"/>
                  </a:cxn>
                  <a:cxn ang="0">
                    <a:pos x="30" y="54"/>
                  </a:cxn>
                  <a:cxn ang="0">
                    <a:pos x="30" y="64"/>
                  </a:cxn>
                  <a:cxn ang="0">
                    <a:pos x="21" y="79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21" y="40"/>
                  </a:cxn>
                  <a:cxn ang="0">
                    <a:pos x="0" y="40"/>
                  </a:cxn>
                </a:cxnLst>
                <a:rect l="0" t="0" r="r" b="b"/>
                <a:pathLst>
                  <a:path w="53" h="79">
                    <a:moveTo>
                      <a:pt x="0" y="40"/>
                    </a:moveTo>
                    <a:lnTo>
                      <a:pt x="0" y="0"/>
                    </a:lnTo>
                    <a:lnTo>
                      <a:pt x="9" y="14"/>
                    </a:lnTo>
                    <a:lnTo>
                      <a:pt x="21" y="14"/>
                    </a:lnTo>
                    <a:lnTo>
                      <a:pt x="30" y="40"/>
                    </a:lnTo>
                    <a:lnTo>
                      <a:pt x="44" y="25"/>
                    </a:lnTo>
                    <a:lnTo>
                      <a:pt x="44" y="54"/>
                    </a:lnTo>
                    <a:lnTo>
                      <a:pt x="53" y="54"/>
                    </a:lnTo>
                    <a:lnTo>
                      <a:pt x="53" y="64"/>
                    </a:lnTo>
                    <a:lnTo>
                      <a:pt x="44" y="64"/>
                    </a:lnTo>
                    <a:lnTo>
                      <a:pt x="44" y="54"/>
                    </a:lnTo>
                    <a:lnTo>
                      <a:pt x="30" y="64"/>
                    </a:lnTo>
                    <a:lnTo>
                      <a:pt x="30" y="54"/>
                    </a:lnTo>
                    <a:lnTo>
                      <a:pt x="30" y="64"/>
                    </a:lnTo>
                    <a:lnTo>
                      <a:pt x="21" y="79"/>
                    </a:lnTo>
                    <a:lnTo>
                      <a:pt x="9" y="54"/>
                    </a:lnTo>
                    <a:lnTo>
                      <a:pt x="21" y="54"/>
                    </a:lnTo>
                    <a:lnTo>
                      <a:pt x="21" y="40"/>
                    </a:lnTo>
                    <a:lnTo>
                      <a:pt x="0" y="4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0" name="Freeform 463"/>
              <p:cNvSpPr>
                <a:spLocks/>
              </p:cNvSpPr>
              <p:nvPr/>
            </p:nvSpPr>
            <p:spPr bwMode="auto">
              <a:xfrm>
                <a:off x="7542213" y="3460750"/>
                <a:ext cx="141288" cy="160338"/>
              </a:xfrm>
              <a:custGeom>
                <a:avLst/>
                <a:gdLst/>
                <a:ahLst/>
                <a:cxnLst>
                  <a:cxn ang="0">
                    <a:pos x="0" y="60"/>
                  </a:cxn>
                  <a:cxn ang="0">
                    <a:pos x="0" y="50"/>
                  </a:cxn>
                  <a:cxn ang="0">
                    <a:pos x="21" y="36"/>
                  </a:cxn>
                  <a:cxn ang="0">
                    <a:pos x="36" y="36"/>
                  </a:cxn>
                  <a:cxn ang="0">
                    <a:pos x="36" y="50"/>
                  </a:cxn>
                  <a:cxn ang="0">
                    <a:pos x="45" y="36"/>
                  </a:cxn>
                  <a:cxn ang="0">
                    <a:pos x="45" y="24"/>
                  </a:cxn>
                  <a:cxn ang="0">
                    <a:pos x="57" y="24"/>
                  </a:cxn>
                  <a:cxn ang="0">
                    <a:pos x="67" y="24"/>
                  </a:cxn>
                  <a:cxn ang="0">
                    <a:pos x="57" y="0"/>
                  </a:cxn>
                  <a:cxn ang="0">
                    <a:pos x="76" y="24"/>
                  </a:cxn>
                  <a:cxn ang="0">
                    <a:pos x="89" y="60"/>
                  </a:cxn>
                  <a:cxn ang="0">
                    <a:pos x="76" y="89"/>
                  </a:cxn>
                  <a:cxn ang="0">
                    <a:pos x="67" y="60"/>
                  </a:cxn>
                  <a:cxn ang="0">
                    <a:pos x="67" y="75"/>
                  </a:cxn>
                  <a:cxn ang="0">
                    <a:pos x="67" y="89"/>
                  </a:cxn>
                  <a:cxn ang="0">
                    <a:pos x="67" y="101"/>
                  </a:cxn>
                  <a:cxn ang="0">
                    <a:pos x="36" y="89"/>
                  </a:cxn>
                  <a:cxn ang="0">
                    <a:pos x="45" y="60"/>
                  </a:cxn>
                  <a:cxn ang="0">
                    <a:pos x="36" y="50"/>
                  </a:cxn>
                  <a:cxn ang="0">
                    <a:pos x="12" y="60"/>
                  </a:cxn>
                  <a:cxn ang="0">
                    <a:pos x="12" y="50"/>
                  </a:cxn>
                  <a:cxn ang="0">
                    <a:pos x="0" y="75"/>
                  </a:cxn>
                  <a:cxn ang="0">
                    <a:pos x="0" y="60"/>
                  </a:cxn>
                </a:cxnLst>
                <a:rect l="0" t="0" r="r" b="b"/>
                <a:pathLst>
                  <a:path w="89" h="101">
                    <a:moveTo>
                      <a:pt x="0" y="60"/>
                    </a:moveTo>
                    <a:lnTo>
                      <a:pt x="0" y="50"/>
                    </a:lnTo>
                    <a:lnTo>
                      <a:pt x="21" y="36"/>
                    </a:lnTo>
                    <a:lnTo>
                      <a:pt x="36" y="36"/>
                    </a:lnTo>
                    <a:lnTo>
                      <a:pt x="36" y="50"/>
                    </a:lnTo>
                    <a:lnTo>
                      <a:pt x="45" y="36"/>
                    </a:lnTo>
                    <a:lnTo>
                      <a:pt x="45" y="24"/>
                    </a:lnTo>
                    <a:lnTo>
                      <a:pt x="57" y="24"/>
                    </a:lnTo>
                    <a:lnTo>
                      <a:pt x="67" y="24"/>
                    </a:lnTo>
                    <a:lnTo>
                      <a:pt x="57" y="0"/>
                    </a:lnTo>
                    <a:lnTo>
                      <a:pt x="76" y="24"/>
                    </a:lnTo>
                    <a:lnTo>
                      <a:pt x="89" y="60"/>
                    </a:lnTo>
                    <a:lnTo>
                      <a:pt x="76" y="89"/>
                    </a:lnTo>
                    <a:lnTo>
                      <a:pt x="67" y="60"/>
                    </a:lnTo>
                    <a:lnTo>
                      <a:pt x="67" y="75"/>
                    </a:lnTo>
                    <a:lnTo>
                      <a:pt x="67" y="89"/>
                    </a:lnTo>
                    <a:lnTo>
                      <a:pt x="67" y="101"/>
                    </a:lnTo>
                    <a:lnTo>
                      <a:pt x="36" y="89"/>
                    </a:lnTo>
                    <a:lnTo>
                      <a:pt x="45" y="60"/>
                    </a:lnTo>
                    <a:lnTo>
                      <a:pt x="36" y="50"/>
                    </a:lnTo>
                    <a:lnTo>
                      <a:pt x="12" y="60"/>
                    </a:lnTo>
                    <a:lnTo>
                      <a:pt x="12" y="50"/>
                    </a:lnTo>
                    <a:lnTo>
                      <a:pt x="0" y="75"/>
                    </a:lnTo>
                    <a:lnTo>
                      <a:pt x="0" y="6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70" name="Freeform 473"/>
              <p:cNvSpPr>
                <a:spLocks/>
              </p:cNvSpPr>
              <p:nvPr/>
            </p:nvSpPr>
            <p:spPr bwMode="auto">
              <a:xfrm>
                <a:off x="7577138" y="4173538"/>
                <a:ext cx="125413" cy="57150"/>
              </a:xfrm>
              <a:custGeom>
                <a:avLst/>
                <a:gdLst/>
                <a:ahLst/>
                <a:cxnLst>
                  <a:cxn ang="0">
                    <a:pos x="0" y="36"/>
                  </a:cxn>
                  <a:cxn ang="0">
                    <a:pos x="14" y="25"/>
                  </a:cxn>
                  <a:cxn ang="0">
                    <a:pos x="36" y="0"/>
                  </a:cxn>
                  <a:cxn ang="0">
                    <a:pos x="79" y="0"/>
                  </a:cxn>
                  <a:cxn ang="0">
                    <a:pos x="36" y="14"/>
                  </a:cxn>
                  <a:cxn ang="0">
                    <a:pos x="23" y="36"/>
                  </a:cxn>
                  <a:cxn ang="0">
                    <a:pos x="0" y="36"/>
                  </a:cxn>
                </a:cxnLst>
                <a:rect l="0" t="0" r="r" b="b"/>
                <a:pathLst>
                  <a:path w="79" h="36">
                    <a:moveTo>
                      <a:pt x="0" y="36"/>
                    </a:moveTo>
                    <a:lnTo>
                      <a:pt x="14" y="25"/>
                    </a:lnTo>
                    <a:lnTo>
                      <a:pt x="36" y="0"/>
                    </a:lnTo>
                    <a:lnTo>
                      <a:pt x="79" y="0"/>
                    </a:lnTo>
                    <a:lnTo>
                      <a:pt x="36" y="14"/>
                    </a:lnTo>
                    <a:lnTo>
                      <a:pt x="23" y="36"/>
                    </a:lnTo>
                    <a:lnTo>
                      <a:pt x="0" y="3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489" name="Group 488"/>
              <p:cNvGrpSpPr/>
              <p:nvPr/>
            </p:nvGrpSpPr>
            <p:grpSpPr>
              <a:xfrm>
                <a:off x="6778625" y="2967046"/>
                <a:ext cx="1324023" cy="1295392"/>
                <a:chOff x="6778625" y="2967046"/>
                <a:chExt cx="1324023" cy="1295392"/>
              </a:xfrm>
              <a:grpFill/>
            </p:grpSpPr>
            <p:sp>
              <p:nvSpPr>
                <p:cNvPr id="111" name="Freeform 112"/>
                <p:cNvSpPr>
                  <a:spLocks/>
                </p:cNvSpPr>
                <p:nvPr/>
              </p:nvSpPr>
              <p:spPr bwMode="auto">
                <a:xfrm>
                  <a:off x="7178717" y="3679835"/>
                  <a:ext cx="276227" cy="333376"/>
                </a:xfrm>
                <a:custGeom>
                  <a:avLst/>
                  <a:gdLst/>
                  <a:ahLst/>
                  <a:cxnLst>
                    <a:cxn ang="0">
                      <a:pos x="134" y="0"/>
                    </a:cxn>
                    <a:cxn ang="0">
                      <a:pos x="152" y="0"/>
                    </a:cxn>
                    <a:cxn ang="0">
                      <a:pos x="152" y="28"/>
                    </a:cxn>
                    <a:cxn ang="0">
                      <a:pos x="164" y="40"/>
                    </a:cxn>
                    <a:cxn ang="0">
                      <a:pos x="152" y="54"/>
                    </a:cxn>
                    <a:cxn ang="0">
                      <a:pos x="174" y="80"/>
                    </a:cxn>
                    <a:cxn ang="0">
                      <a:pos x="164" y="80"/>
                    </a:cxn>
                    <a:cxn ang="0">
                      <a:pos x="142" y="130"/>
                    </a:cxn>
                    <a:cxn ang="0">
                      <a:pos x="134" y="145"/>
                    </a:cxn>
                    <a:cxn ang="0">
                      <a:pos x="134" y="155"/>
                    </a:cxn>
                    <a:cxn ang="0">
                      <a:pos x="134" y="181"/>
                    </a:cxn>
                    <a:cxn ang="0">
                      <a:pos x="109" y="195"/>
                    </a:cxn>
                    <a:cxn ang="0">
                      <a:pos x="97" y="210"/>
                    </a:cxn>
                    <a:cxn ang="0">
                      <a:pos x="88" y="181"/>
                    </a:cxn>
                    <a:cxn ang="0">
                      <a:pos x="75" y="181"/>
                    </a:cxn>
                    <a:cxn ang="0">
                      <a:pos x="42" y="181"/>
                    </a:cxn>
                    <a:cxn ang="0">
                      <a:pos x="42" y="169"/>
                    </a:cxn>
                    <a:cxn ang="0">
                      <a:pos x="20" y="169"/>
                    </a:cxn>
                    <a:cxn ang="0">
                      <a:pos x="11" y="130"/>
                    </a:cxn>
                    <a:cxn ang="0">
                      <a:pos x="0" y="119"/>
                    </a:cxn>
                    <a:cxn ang="0">
                      <a:pos x="0" y="80"/>
                    </a:cxn>
                    <a:cxn ang="0">
                      <a:pos x="11" y="54"/>
                    </a:cxn>
                    <a:cxn ang="0">
                      <a:pos x="20" y="80"/>
                    </a:cxn>
                    <a:cxn ang="0">
                      <a:pos x="42" y="80"/>
                    </a:cxn>
                    <a:cxn ang="0">
                      <a:pos x="58" y="64"/>
                    </a:cxn>
                    <a:cxn ang="0">
                      <a:pos x="75" y="80"/>
                    </a:cxn>
                    <a:cxn ang="0">
                      <a:pos x="97" y="64"/>
                    </a:cxn>
                    <a:cxn ang="0">
                      <a:pos x="122" y="0"/>
                    </a:cxn>
                    <a:cxn ang="0">
                      <a:pos x="134" y="0"/>
                    </a:cxn>
                  </a:cxnLst>
                  <a:rect l="0" t="0" r="r" b="b"/>
                  <a:pathLst>
                    <a:path w="174" h="210">
                      <a:moveTo>
                        <a:pt x="134" y="0"/>
                      </a:moveTo>
                      <a:lnTo>
                        <a:pt x="152" y="0"/>
                      </a:lnTo>
                      <a:lnTo>
                        <a:pt x="152" y="28"/>
                      </a:lnTo>
                      <a:lnTo>
                        <a:pt x="164" y="40"/>
                      </a:lnTo>
                      <a:lnTo>
                        <a:pt x="152" y="54"/>
                      </a:lnTo>
                      <a:lnTo>
                        <a:pt x="174" y="80"/>
                      </a:lnTo>
                      <a:lnTo>
                        <a:pt x="164" y="80"/>
                      </a:lnTo>
                      <a:lnTo>
                        <a:pt x="142" y="130"/>
                      </a:lnTo>
                      <a:lnTo>
                        <a:pt x="134" y="145"/>
                      </a:lnTo>
                      <a:lnTo>
                        <a:pt x="134" y="155"/>
                      </a:lnTo>
                      <a:lnTo>
                        <a:pt x="134" y="181"/>
                      </a:lnTo>
                      <a:lnTo>
                        <a:pt x="109" y="195"/>
                      </a:lnTo>
                      <a:lnTo>
                        <a:pt x="97" y="210"/>
                      </a:lnTo>
                      <a:lnTo>
                        <a:pt x="88" y="181"/>
                      </a:lnTo>
                      <a:lnTo>
                        <a:pt x="75" y="181"/>
                      </a:lnTo>
                      <a:lnTo>
                        <a:pt x="42" y="181"/>
                      </a:lnTo>
                      <a:lnTo>
                        <a:pt x="42" y="169"/>
                      </a:lnTo>
                      <a:lnTo>
                        <a:pt x="20" y="169"/>
                      </a:lnTo>
                      <a:lnTo>
                        <a:pt x="11" y="130"/>
                      </a:lnTo>
                      <a:lnTo>
                        <a:pt x="0" y="119"/>
                      </a:lnTo>
                      <a:lnTo>
                        <a:pt x="0" y="80"/>
                      </a:lnTo>
                      <a:lnTo>
                        <a:pt x="11" y="54"/>
                      </a:lnTo>
                      <a:lnTo>
                        <a:pt x="20" y="80"/>
                      </a:lnTo>
                      <a:lnTo>
                        <a:pt x="42" y="80"/>
                      </a:lnTo>
                      <a:lnTo>
                        <a:pt x="58" y="64"/>
                      </a:lnTo>
                      <a:lnTo>
                        <a:pt x="75" y="80"/>
                      </a:lnTo>
                      <a:lnTo>
                        <a:pt x="97" y="64"/>
                      </a:lnTo>
                      <a:lnTo>
                        <a:pt x="122" y="0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7" name="Freeform 118"/>
                <p:cNvSpPr>
                  <a:spLocks/>
                </p:cNvSpPr>
                <p:nvPr/>
              </p:nvSpPr>
              <p:spPr bwMode="auto">
                <a:xfrm>
                  <a:off x="6813590" y="3054359"/>
                  <a:ext cx="227014" cy="566739"/>
                </a:xfrm>
                <a:custGeom>
                  <a:avLst/>
                  <a:gdLst/>
                  <a:ahLst/>
                  <a:cxnLst>
                    <a:cxn ang="0">
                      <a:pos x="63" y="331"/>
                    </a:cxn>
                    <a:cxn ang="0">
                      <a:pos x="63" y="345"/>
                    </a:cxn>
                    <a:cxn ang="0">
                      <a:pos x="33" y="292"/>
                    </a:cxn>
                    <a:cxn ang="0">
                      <a:pos x="33" y="306"/>
                    </a:cxn>
                    <a:cxn ang="0">
                      <a:pos x="21" y="280"/>
                    </a:cxn>
                    <a:cxn ang="0">
                      <a:pos x="21" y="266"/>
                    </a:cxn>
                    <a:cxn ang="0">
                      <a:pos x="42" y="201"/>
                    </a:cxn>
                    <a:cxn ang="0">
                      <a:pos x="33" y="151"/>
                    </a:cxn>
                    <a:cxn ang="0">
                      <a:pos x="12" y="136"/>
                    </a:cxn>
                    <a:cxn ang="0">
                      <a:pos x="21" y="100"/>
                    </a:cxn>
                    <a:cxn ang="0">
                      <a:pos x="0" y="46"/>
                    </a:cxn>
                    <a:cxn ang="0">
                      <a:pos x="0" y="21"/>
                    </a:cxn>
                    <a:cxn ang="0">
                      <a:pos x="33" y="0"/>
                    </a:cxn>
                    <a:cxn ang="0">
                      <a:pos x="42" y="10"/>
                    </a:cxn>
                    <a:cxn ang="0">
                      <a:pos x="54" y="21"/>
                    </a:cxn>
                    <a:cxn ang="0">
                      <a:pos x="54" y="60"/>
                    </a:cxn>
                    <a:cxn ang="0">
                      <a:pos x="79" y="46"/>
                    </a:cxn>
                    <a:cxn ang="0">
                      <a:pos x="88" y="60"/>
                    </a:cxn>
                    <a:cxn ang="0">
                      <a:pos x="97" y="46"/>
                    </a:cxn>
                    <a:cxn ang="0">
                      <a:pos x="118" y="75"/>
                    </a:cxn>
                    <a:cxn ang="0">
                      <a:pos x="130" y="100"/>
                    </a:cxn>
                    <a:cxn ang="0">
                      <a:pos x="143" y="125"/>
                    </a:cxn>
                    <a:cxn ang="0">
                      <a:pos x="143" y="151"/>
                    </a:cxn>
                    <a:cxn ang="0">
                      <a:pos x="97" y="151"/>
                    </a:cxn>
                    <a:cxn ang="0">
                      <a:pos x="88" y="175"/>
                    </a:cxn>
                    <a:cxn ang="0">
                      <a:pos x="97" y="201"/>
                    </a:cxn>
                    <a:cxn ang="0">
                      <a:pos x="88" y="191"/>
                    </a:cxn>
                    <a:cxn ang="0">
                      <a:pos x="63" y="191"/>
                    </a:cxn>
                    <a:cxn ang="0">
                      <a:pos x="63" y="175"/>
                    </a:cxn>
                    <a:cxn ang="0">
                      <a:pos x="42" y="175"/>
                    </a:cxn>
                    <a:cxn ang="0">
                      <a:pos x="54" y="201"/>
                    </a:cxn>
                    <a:cxn ang="0">
                      <a:pos x="42" y="241"/>
                    </a:cxn>
                    <a:cxn ang="0">
                      <a:pos x="42" y="266"/>
                    </a:cxn>
                    <a:cxn ang="0">
                      <a:pos x="54" y="266"/>
                    </a:cxn>
                    <a:cxn ang="0">
                      <a:pos x="63" y="316"/>
                    </a:cxn>
                    <a:cxn ang="0">
                      <a:pos x="88" y="331"/>
                    </a:cxn>
                    <a:cxn ang="0">
                      <a:pos x="97" y="345"/>
                    </a:cxn>
                    <a:cxn ang="0">
                      <a:pos x="88" y="357"/>
                    </a:cxn>
                    <a:cxn ang="0">
                      <a:pos x="79" y="357"/>
                    </a:cxn>
                    <a:cxn ang="0">
                      <a:pos x="79" y="345"/>
                    </a:cxn>
                    <a:cxn ang="0">
                      <a:pos x="63" y="331"/>
                    </a:cxn>
                  </a:cxnLst>
                  <a:rect l="0" t="0" r="r" b="b"/>
                  <a:pathLst>
                    <a:path w="143" h="357">
                      <a:moveTo>
                        <a:pt x="63" y="331"/>
                      </a:moveTo>
                      <a:lnTo>
                        <a:pt x="63" y="345"/>
                      </a:lnTo>
                      <a:lnTo>
                        <a:pt x="33" y="292"/>
                      </a:lnTo>
                      <a:lnTo>
                        <a:pt x="33" y="306"/>
                      </a:lnTo>
                      <a:lnTo>
                        <a:pt x="21" y="280"/>
                      </a:lnTo>
                      <a:lnTo>
                        <a:pt x="21" y="266"/>
                      </a:lnTo>
                      <a:lnTo>
                        <a:pt x="42" y="201"/>
                      </a:lnTo>
                      <a:lnTo>
                        <a:pt x="33" y="151"/>
                      </a:lnTo>
                      <a:lnTo>
                        <a:pt x="12" y="136"/>
                      </a:lnTo>
                      <a:lnTo>
                        <a:pt x="21" y="100"/>
                      </a:lnTo>
                      <a:lnTo>
                        <a:pt x="0" y="46"/>
                      </a:lnTo>
                      <a:lnTo>
                        <a:pt x="0" y="21"/>
                      </a:lnTo>
                      <a:lnTo>
                        <a:pt x="33" y="0"/>
                      </a:lnTo>
                      <a:lnTo>
                        <a:pt x="42" y="10"/>
                      </a:lnTo>
                      <a:lnTo>
                        <a:pt x="54" y="21"/>
                      </a:lnTo>
                      <a:lnTo>
                        <a:pt x="54" y="60"/>
                      </a:lnTo>
                      <a:lnTo>
                        <a:pt x="79" y="46"/>
                      </a:lnTo>
                      <a:lnTo>
                        <a:pt x="88" y="60"/>
                      </a:lnTo>
                      <a:lnTo>
                        <a:pt x="97" y="46"/>
                      </a:lnTo>
                      <a:lnTo>
                        <a:pt x="118" y="75"/>
                      </a:lnTo>
                      <a:lnTo>
                        <a:pt x="130" y="100"/>
                      </a:lnTo>
                      <a:lnTo>
                        <a:pt x="143" y="125"/>
                      </a:lnTo>
                      <a:lnTo>
                        <a:pt x="143" y="151"/>
                      </a:lnTo>
                      <a:lnTo>
                        <a:pt x="97" y="151"/>
                      </a:lnTo>
                      <a:lnTo>
                        <a:pt x="88" y="175"/>
                      </a:lnTo>
                      <a:lnTo>
                        <a:pt x="97" y="201"/>
                      </a:lnTo>
                      <a:lnTo>
                        <a:pt x="88" y="191"/>
                      </a:lnTo>
                      <a:lnTo>
                        <a:pt x="63" y="191"/>
                      </a:lnTo>
                      <a:lnTo>
                        <a:pt x="63" y="175"/>
                      </a:lnTo>
                      <a:lnTo>
                        <a:pt x="42" y="175"/>
                      </a:lnTo>
                      <a:lnTo>
                        <a:pt x="54" y="201"/>
                      </a:lnTo>
                      <a:lnTo>
                        <a:pt x="42" y="241"/>
                      </a:lnTo>
                      <a:lnTo>
                        <a:pt x="42" y="266"/>
                      </a:lnTo>
                      <a:lnTo>
                        <a:pt x="54" y="266"/>
                      </a:lnTo>
                      <a:lnTo>
                        <a:pt x="63" y="316"/>
                      </a:lnTo>
                      <a:lnTo>
                        <a:pt x="88" y="331"/>
                      </a:lnTo>
                      <a:lnTo>
                        <a:pt x="97" y="345"/>
                      </a:lnTo>
                      <a:lnTo>
                        <a:pt x="88" y="357"/>
                      </a:lnTo>
                      <a:lnTo>
                        <a:pt x="79" y="357"/>
                      </a:lnTo>
                      <a:lnTo>
                        <a:pt x="79" y="345"/>
                      </a:lnTo>
                      <a:lnTo>
                        <a:pt x="63" y="33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9" name="Freeform 120"/>
                <p:cNvSpPr>
                  <a:spLocks/>
                </p:cNvSpPr>
                <p:nvPr/>
              </p:nvSpPr>
              <p:spPr bwMode="auto">
                <a:xfrm>
                  <a:off x="6915191" y="3582997"/>
                  <a:ext cx="125413" cy="201613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0" y="60"/>
                    </a:cxn>
                    <a:cxn ang="0">
                      <a:pos x="24" y="89"/>
                    </a:cxn>
                    <a:cxn ang="0">
                      <a:pos x="54" y="127"/>
                    </a:cxn>
                    <a:cxn ang="0">
                      <a:pos x="79" y="127"/>
                    </a:cxn>
                    <a:cxn ang="0">
                      <a:pos x="54" y="89"/>
                    </a:cxn>
                    <a:cxn ang="0">
                      <a:pos x="54" y="50"/>
                    </a:cxn>
                    <a:cxn ang="0">
                      <a:pos x="33" y="14"/>
                    </a:cxn>
                    <a:cxn ang="0">
                      <a:pos x="24" y="24"/>
                    </a:cxn>
                    <a:cxn ang="0">
                      <a:pos x="15" y="24"/>
                    </a:cxn>
                    <a:cxn ang="0">
                      <a:pos x="15" y="14"/>
                    </a:cxn>
                    <a:cxn ang="0">
                      <a:pos x="0" y="0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79" h="127">
                      <a:moveTo>
                        <a:pt x="0" y="14"/>
                      </a:moveTo>
                      <a:lnTo>
                        <a:pt x="0" y="60"/>
                      </a:lnTo>
                      <a:lnTo>
                        <a:pt x="24" y="89"/>
                      </a:lnTo>
                      <a:lnTo>
                        <a:pt x="54" y="127"/>
                      </a:lnTo>
                      <a:lnTo>
                        <a:pt x="79" y="127"/>
                      </a:lnTo>
                      <a:lnTo>
                        <a:pt x="54" y="89"/>
                      </a:lnTo>
                      <a:lnTo>
                        <a:pt x="54" y="50"/>
                      </a:lnTo>
                      <a:lnTo>
                        <a:pt x="33" y="14"/>
                      </a:lnTo>
                      <a:lnTo>
                        <a:pt x="24" y="24"/>
                      </a:lnTo>
                      <a:lnTo>
                        <a:pt x="15" y="24"/>
                      </a:lnTo>
                      <a:lnTo>
                        <a:pt x="15" y="14"/>
                      </a:lnTo>
                      <a:lnTo>
                        <a:pt x="0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3" name="Freeform 124"/>
                <p:cNvSpPr>
                  <a:spLocks/>
                </p:cNvSpPr>
                <p:nvPr/>
              </p:nvSpPr>
              <p:spPr bwMode="auto">
                <a:xfrm>
                  <a:off x="6956466" y="3270259"/>
                  <a:ext cx="152401" cy="168275"/>
                </a:xfrm>
                <a:custGeom>
                  <a:avLst/>
                  <a:gdLst/>
                  <a:ahLst/>
                  <a:cxnLst>
                    <a:cxn ang="0">
                      <a:pos x="0" y="39"/>
                    </a:cxn>
                    <a:cxn ang="0">
                      <a:pos x="9" y="65"/>
                    </a:cxn>
                    <a:cxn ang="0">
                      <a:pos x="20" y="91"/>
                    </a:cxn>
                    <a:cxn ang="0">
                      <a:pos x="41" y="106"/>
                    </a:cxn>
                    <a:cxn ang="0">
                      <a:pos x="66" y="91"/>
                    </a:cxn>
                    <a:cxn ang="0">
                      <a:pos x="75" y="80"/>
                    </a:cxn>
                    <a:cxn ang="0">
                      <a:pos x="96" y="55"/>
                    </a:cxn>
                    <a:cxn ang="0">
                      <a:pos x="96" y="0"/>
                    </a:cxn>
                    <a:cxn ang="0">
                      <a:pos x="75" y="14"/>
                    </a:cxn>
                    <a:cxn ang="0">
                      <a:pos x="66" y="14"/>
                    </a:cxn>
                    <a:cxn ang="0">
                      <a:pos x="54" y="14"/>
                    </a:cxn>
                    <a:cxn ang="0">
                      <a:pos x="9" y="14"/>
                    </a:cxn>
                    <a:cxn ang="0">
                      <a:pos x="0" y="39"/>
                    </a:cxn>
                  </a:cxnLst>
                  <a:rect l="0" t="0" r="r" b="b"/>
                  <a:pathLst>
                    <a:path w="96" h="106">
                      <a:moveTo>
                        <a:pt x="0" y="39"/>
                      </a:moveTo>
                      <a:lnTo>
                        <a:pt x="9" y="65"/>
                      </a:lnTo>
                      <a:lnTo>
                        <a:pt x="20" y="91"/>
                      </a:lnTo>
                      <a:lnTo>
                        <a:pt x="41" y="106"/>
                      </a:lnTo>
                      <a:lnTo>
                        <a:pt x="66" y="91"/>
                      </a:lnTo>
                      <a:lnTo>
                        <a:pt x="75" y="80"/>
                      </a:lnTo>
                      <a:lnTo>
                        <a:pt x="96" y="55"/>
                      </a:lnTo>
                      <a:lnTo>
                        <a:pt x="96" y="0"/>
                      </a:lnTo>
                      <a:lnTo>
                        <a:pt x="75" y="14"/>
                      </a:lnTo>
                      <a:lnTo>
                        <a:pt x="66" y="14"/>
                      </a:lnTo>
                      <a:lnTo>
                        <a:pt x="54" y="14"/>
                      </a:lnTo>
                      <a:lnTo>
                        <a:pt x="9" y="14"/>
                      </a:lnTo>
                      <a:lnTo>
                        <a:pt x="0" y="39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5" name="Freeform 448"/>
                <p:cNvSpPr>
                  <a:spLocks/>
                </p:cNvSpPr>
                <p:nvPr/>
              </p:nvSpPr>
              <p:spPr bwMode="auto">
                <a:xfrm>
                  <a:off x="7456488" y="4214813"/>
                  <a:ext cx="55563" cy="476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5" y="0"/>
                    </a:cxn>
                    <a:cxn ang="0">
                      <a:pos x="35" y="30"/>
                    </a:cxn>
                    <a:cxn ang="0">
                      <a:pos x="24" y="3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5" h="30">
                      <a:moveTo>
                        <a:pt x="0" y="0"/>
                      </a:moveTo>
                      <a:lnTo>
                        <a:pt x="15" y="0"/>
                      </a:lnTo>
                      <a:lnTo>
                        <a:pt x="35" y="30"/>
                      </a:lnTo>
                      <a:lnTo>
                        <a:pt x="24" y="3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9" name="Freeform 452"/>
                <p:cNvSpPr>
                  <a:spLocks/>
                </p:cNvSpPr>
                <p:nvPr/>
              </p:nvSpPr>
              <p:spPr bwMode="auto">
                <a:xfrm>
                  <a:off x="7702550" y="3765550"/>
                  <a:ext cx="53975" cy="120650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12" y="0"/>
                    </a:cxn>
                    <a:cxn ang="0">
                      <a:pos x="21" y="10"/>
                    </a:cxn>
                    <a:cxn ang="0">
                      <a:pos x="34" y="10"/>
                    </a:cxn>
                    <a:cxn ang="0">
                      <a:pos x="34" y="24"/>
                    </a:cxn>
                    <a:cxn ang="0">
                      <a:pos x="21" y="24"/>
                    </a:cxn>
                    <a:cxn ang="0">
                      <a:pos x="21" y="35"/>
                    </a:cxn>
                    <a:cxn ang="0">
                      <a:pos x="12" y="35"/>
                    </a:cxn>
                    <a:cxn ang="0">
                      <a:pos x="12" y="53"/>
                    </a:cxn>
                    <a:cxn ang="0">
                      <a:pos x="21" y="76"/>
                    </a:cxn>
                    <a:cxn ang="0">
                      <a:pos x="12" y="53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76">
                      <a:moveTo>
                        <a:pt x="0" y="24"/>
                      </a:moveTo>
                      <a:lnTo>
                        <a:pt x="12" y="0"/>
                      </a:lnTo>
                      <a:lnTo>
                        <a:pt x="21" y="10"/>
                      </a:lnTo>
                      <a:lnTo>
                        <a:pt x="34" y="10"/>
                      </a:lnTo>
                      <a:lnTo>
                        <a:pt x="34" y="24"/>
                      </a:lnTo>
                      <a:lnTo>
                        <a:pt x="21" y="24"/>
                      </a:lnTo>
                      <a:lnTo>
                        <a:pt x="21" y="35"/>
                      </a:lnTo>
                      <a:lnTo>
                        <a:pt x="12" y="35"/>
                      </a:lnTo>
                      <a:lnTo>
                        <a:pt x="12" y="53"/>
                      </a:lnTo>
                      <a:lnTo>
                        <a:pt x="21" y="76"/>
                      </a:lnTo>
                      <a:lnTo>
                        <a:pt x="12" y="53"/>
                      </a:lnTo>
                      <a:lnTo>
                        <a:pt x="0" y="2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51" name="Freeform 454"/>
                <p:cNvSpPr>
                  <a:spLocks/>
                </p:cNvSpPr>
                <p:nvPr/>
              </p:nvSpPr>
              <p:spPr bwMode="auto">
                <a:xfrm>
                  <a:off x="7721600" y="3949700"/>
                  <a:ext cx="87313" cy="49213"/>
                </a:xfrm>
                <a:custGeom>
                  <a:avLst/>
                  <a:gdLst/>
                  <a:ahLst/>
                  <a:cxnLst>
                    <a:cxn ang="0">
                      <a:pos x="0" y="13"/>
                    </a:cxn>
                    <a:cxn ang="0">
                      <a:pos x="9" y="0"/>
                    </a:cxn>
                    <a:cxn ang="0">
                      <a:pos x="31" y="0"/>
                    </a:cxn>
                    <a:cxn ang="0">
                      <a:pos x="40" y="13"/>
                    </a:cxn>
                    <a:cxn ang="0">
                      <a:pos x="55" y="31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55" h="31">
                      <a:moveTo>
                        <a:pt x="0" y="13"/>
                      </a:moveTo>
                      <a:lnTo>
                        <a:pt x="9" y="0"/>
                      </a:lnTo>
                      <a:lnTo>
                        <a:pt x="31" y="0"/>
                      </a:lnTo>
                      <a:lnTo>
                        <a:pt x="40" y="13"/>
                      </a:lnTo>
                      <a:lnTo>
                        <a:pt x="55" y="31"/>
                      </a:ln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1" name="Freeform 444"/>
                <p:cNvSpPr>
                  <a:spLocks/>
                </p:cNvSpPr>
                <p:nvPr/>
              </p:nvSpPr>
              <p:spPr bwMode="auto">
                <a:xfrm>
                  <a:off x="7062788" y="4071938"/>
                  <a:ext cx="255588" cy="1000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7" y="0"/>
                    </a:cxn>
                    <a:cxn ang="0">
                      <a:pos x="39" y="0"/>
                    </a:cxn>
                    <a:cxn ang="0">
                      <a:pos x="63" y="28"/>
                    </a:cxn>
                    <a:cxn ang="0">
                      <a:pos x="93" y="28"/>
                    </a:cxn>
                    <a:cxn ang="0">
                      <a:pos x="93" y="11"/>
                    </a:cxn>
                    <a:cxn ang="0">
                      <a:pos x="131" y="28"/>
                    </a:cxn>
                    <a:cxn ang="0">
                      <a:pos x="140" y="39"/>
                    </a:cxn>
                    <a:cxn ang="0">
                      <a:pos x="161" y="39"/>
                    </a:cxn>
                    <a:cxn ang="0">
                      <a:pos x="161" y="63"/>
                    </a:cxn>
                    <a:cxn ang="0">
                      <a:pos x="140" y="53"/>
                    </a:cxn>
                    <a:cxn ang="0">
                      <a:pos x="131" y="63"/>
                    </a:cxn>
                    <a:cxn ang="0">
                      <a:pos x="73" y="39"/>
                    </a:cxn>
                    <a:cxn ang="0">
                      <a:pos x="54" y="39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61" h="63">
                      <a:moveTo>
                        <a:pt x="0" y="11"/>
                      </a:moveTo>
                      <a:lnTo>
                        <a:pt x="17" y="0"/>
                      </a:lnTo>
                      <a:lnTo>
                        <a:pt x="39" y="0"/>
                      </a:lnTo>
                      <a:lnTo>
                        <a:pt x="63" y="28"/>
                      </a:lnTo>
                      <a:lnTo>
                        <a:pt x="93" y="28"/>
                      </a:lnTo>
                      <a:lnTo>
                        <a:pt x="93" y="11"/>
                      </a:lnTo>
                      <a:lnTo>
                        <a:pt x="131" y="28"/>
                      </a:lnTo>
                      <a:lnTo>
                        <a:pt x="140" y="39"/>
                      </a:lnTo>
                      <a:lnTo>
                        <a:pt x="161" y="39"/>
                      </a:lnTo>
                      <a:lnTo>
                        <a:pt x="161" y="63"/>
                      </a:lnTo>
                      <a:lnTo>
                        <a:pt x="140" y="53"/>
                      </a:lnTo>
                      <a:lnTo>
                        <a:pt x="131" y="63"/>
                      </a:lnTo>
                      <a:lnTo>
                        <a:pt x="73" y="39"/>
                      </a:lnTo>
                      <a:lnTo>
                        <a:pt x="54" y="39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7" name="Freeform 108"/>
                <p:cNvSpPr>
                  <a:spLocks/>
                </p:cNvSpPr>
                <p:nvPr/>
              </p:nvSpPr>
              <p:spPr bwMode="auto">
                <a:xfrm>
                  <a:off x="7810546" y="3852873"/>
                  <a:ext cx="292102" cy="344488"/>
                </a:xfrm>
                <a:custGeom>
                  <a:avLst/>
                  <a:gdLst/>
                  <a:ahLst/>
                  <a:cxnLst>
                    <a:cxn ang="0">
                      <a:pos x="184" y="217"/>
                    </a:cxn>
                    <a:cxn ang="0">
                      <a:pos x="184" y="60"/>
                    </a:cxn>
                    <a:cxn ang="0">
                      <a:pos x="131" y="36"/>
                    </a:cxn>
                    <a:cxn ang="0">
                      <a:pos x="107" y="46"/>
                    </a:cxn>
                    <a:cxn ang="0">
                      <a:pos x="85" y="72"/>
                    </a:cxn>
                    <a:cxn ang="0">
                      <a:pos x="76" y="72"/>
                    </a:cxn>
                    <a:cxn ang="0">
                      <a:pos x="64" y="46"/>
                    </a:cxn>
                    <a:cxn ang="0">
                      <a:pos x="52" y="10"/>
                    </a:cxn>
                    <a:cxn ang="0">
                      <a:pos x="43" y="10"/>
                    </a:cxn>
                    <a:cxn ang="0">
                      <a:pos x="43" y="0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36"/>
                    </a:cxn>
                    <a:cxn ang="0">
                      <a:pos x="21" y="46"/>
                    </a:cxn>
                    <a:cxn ang="0">
                      <a:pos x="52" y="46"/>
                    </a:cxn>
                    <a:cxn ang="0">
                      <a:pos x="52" y="60"/>
                    </a:cxn>
                    <a:cxn ang="0">
                      <a:pos x="21" y="60"/>
                    </a:cxn>
                    <a:cxn ang="0">
                      <a:pos x="31" y="72"/>
                    </a:cxn>
                    <a:cxn ang="0">
                      <a:pos x="31" y="86"/>
                    </a:cxn>
                    <a:cxn ang="0">
                      <a:pos x="43" y="86"/>
                    </a:cxn>
                    <a:cxn ang="0">
                      <a:pos x="52" y="72"/>
                    </a:cxn>
                    <a:cxn ang="0">
                      <a:pos x="76" y="101"/>
                    </a:cxn>
                    <a:cxn ang="0">
                      <a:pos x="119" y="111"/>
                    </a:cxn>
                    <a:cxn ang="0">
                      <a:pos x="131" y="127"/>
                    </a:cxn>
                    <a:cxn ang="0">
                      <a:pos x="140" y="177"/>
                    </a:cxn>
                    <a:cxn ang="0">
                      <a:pos x="131" y="177"/>
                    </a:cxn>
                    <a:cxn ang="0">
                      <a:pos x="119" y="202"/>
                    </a:cxn>
                    <a:cxn ang="0">
                      <a:pos x="162" y="192"/>
                    </a:cxn>
                    <a:cxn ang="0">
                      <a:pos x="184" y="217"/>
                    </a:cxn>
                  </a:cxnLst>
                  <a:rect l="0" t="0" r="r" b="b"/>
                  <a:pathLst>
                    <a:path w="184" h="217">
                      <a:moveTo>
                        <a:pt x="184" y="217"/>
                      </a:moveTo>
                      <a:lnTo>
                        <a:pt x="184" y="60"/>
                      </a:lnTo>
                      <a:lnTo>
                        <a:pt x="131" y="36"/>
                      </a:lnTo>
                      <a:lnTo>
                        <a:pt x="107" y="46"/>
                      </a:lnTo>
                      <a:lnTo>
                        <a:pt x="85" y="72"/>
                      </a:lnTo>
                      <a:lnTo>
                        <a:pt x="76" y="72"/>
                      </a:lnTo>
                      <a:lnTo>
                        <a:pt x="64" y="46"/>
                      </a:lnTo>
                      <a:lnTo>
                        <a:pt x="52" y="10"/>
                      </a:lnTo>
                      <a:lnTo>
                        <a:pt x="43" y="10"/>
                      </a:lnTo>
                      <a:lnTo>
                        <a:pt x="43" y="0"/>
                      </a:lnTo>
                      <a:lnTo>
                        <a:pt x="21" y="0"/>
                      </a:lnTo>
                      <a:lnTo>
                        <a:pt x="0" y="21"/>
                      </a:lnTo>
                      <a:lnTo>
                        <a:pt x="21" y="36"/>
                      </a:lnTo>
                      <a:lnTo>
                        <a:pt x="21" y="46"/>
                      </a:lnTo>
                      <a:lnTo>
                        <a:pt x="52" y="46"/>
                      </a:lnTo>
                      <a:lnTo>
                        <a:pt x="52" y="60"/>
                      </a:lnTo>
                      <a:lnTo>
                        <a:pt x="21" y="60"/>
                      </a:lnTo>
                      <a:lnTo>
                        <a:pt x="31" y="72"/>
                      </a:lnTo>
                      <a:lnTo>
                        <a:pt x="31" y="86"/>
                      </a:lnTo>
                      <a:lnTo>
                        <a:pt x="43" y="86"/>
                      </a:lnTo>
                      <a:lnTo>
                        <a:pt x="52" y="72"/>
                      </a:lnTo>
                      <a:lnTo>
                        <a:pt x="76" y="101"/>
                      </a:lnTo>
                      <a:lnTo>
                        <a:pt x="119" y="111"/>
                      </a:lnTo>
                      <a:lnTo>
                        <a:pt x="131" y="127"/>
                      </a:lnTo>
                      <a:lnTo>
                        <a:pt x="140" y="177"/>
                      </a:lnTo>
                      <a:lnTo>
                        <a:pt x="131" y="177"/>
                      </a:lnTo>
                      <a:lnTo>
                        <a:pt x="119" y="202"/>
                      </a:lnTo>
                      <a:lnTo>
                        <a:pt x="162" y="192"/>
                      </a:lnTo>
                      <a:lnTo>
                        <a:pt x="184" y="217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3" name="Freeform 114"/>
                <p:cNvSpPr>
                  <a:spLocks/>
                </p:cNvSpPr>
                <p:nvPr/>
              </p:nvSpPr>
              <p:spPr bwMode="auto">
                <a:xfrm>
                  <a:off x="7197767" y="3582997"/>
                  <a:ext cx="282577" cy="223838"/>
                </a:xfrm>
                <a:custGeom>
                  <a:avLst/>
                  <a:gdLst/>
                  <a:ahLst/>
                  <a:cxnLst>
                    <a:cxn ang="0">
                      <a:pos x="162" y="50"/>
                    </a:cxn>
                    <a:cxn ang="0">
                      <a:pos x="140" y="60"/>
                    </a:cxn>
                    <a:cxn ang="0">
                      <a:pos x="123" y="60"/>
                    </a:cxn>
                    <a:cxn ang="0">
                      <a:pos x="110" y="60"/>
                    </a:cxn>
                    <a:cxn ang="0">
                      <a:pos x="85" y="125"/>
                    </a:cxn>
                    <a:cxn ang="0">
                      <a:pos x="64" y="141"/>
                    </a:cxn>
                    <a:cxn ang="0">
                      <a:pos x="46" y="125"/>
                    </a:cxn>
                    <a:cxn ang="0">
                      <a:pos x="31" y="141"/>
                    </a:cxn>
                    <a:cxn ang="0">
                      <a:pos x="9" y="141"/>
                    </a:cxn>
                    <a:cxn ang="0">
                      <a:pos x="0" y="115"/>
                    </a:cxn>
                    <a:cxn ang="0">
                      <a:pos x="21" y="125"/>
                    </a:cxn>
                    <a:cxn ang="0">
                      <a:pos x="31" y="89"/>
                    </a:cxn>
                    <a:cxn ang="0">
                      <a:pos x="55" y="89"/>
                    </a:cxn>
                    <a:cxn ang="0">
                      <a:pos x="76" y="50"/>
                    </a:cxn>
                    <a:cxn ang="0">
                      <a:pos x="85" y="60"/>
                    </a:cxn>
                    <a:cxn ang="0">
                      <a:pos x="98" y="60"/>
                    </a:cxn>
                    <a:cxn ang="0">
                      <a:pos x="98" y="50"/>
                    </a:cxn>
                    <a:cxn ang="0">
                      <a:pos x="98" y="36"/>
                    </a:cxn>
                    <a:cxn ang="0">
                      <a:pos x="131" y="0"/>
                    </a:cxn>
                    <a:cxn ang="0">
                      <a:pos x="140" y="14"/>
                    </a:cxn>
                    <a:cxn ang="0">
                      <a:pos x="140" y="24"/>
                    </a:cxn>
                    <a:cxn ang="0">
                      <a:pos x="178" y="36"/>
                    </a:cxn>
                    <a:cxn ang="0">
                      <a:pos x="153" y="50"/>
                    </a:cxn>
                    <a:cxn ang="0">
                      <a:pos x="162" y="50"/>
                    </a:cxn>
                  </a:cxnLst>
                  <a:rect l="0" t="0" r="r" b="b"/>
                  <a:pathLst>
                    <a:path w="178" h="141">
                      <a:moveTo>
                        <a:pt x="162" y="50"/>
                      </a:moveTo>
                      <a:lnTo>
                        <a:pt x="140" y="60"/>
                      </a:lnTo>
                      <a:lnTo>
                        <a:pt x="123" y="60"/>
                      </a:lnTo>
                      <a:lnTo>
                        <a:pt x="110" y="60"/>
                      </a:lnTo>
                      <a:lnTo>
                        <a:pt x="85" y="125"/>
                      </a:lnTo>
                      <a:lnTo>
                        <a:pt x="64" y="141"/>
                      </a:lnTo>
                      <a:lnTo>
                        <a:pt x="46" y="125"/>
                      </a:lnTo>
                      <a:lnTo>
                        <a:pt x="31" y="141"/>
                      </a:lnTo>
                      <a:lnTo>
                        <a:pt x="9" y="141"/>
                      </a:lnTo>
                      <a:lnTo>
                        <a:pt x="0" y="115"/>
                      </a:lnTo>
                      <a:lnTo>
                        <a:pt x="21" y="125"/>
                      </a:lnTo>
                      <a:lnTo>
                        <a:pt x="31" y="89"/>
                      </a:lnTo>
                      <a:lnTo>
                        <a:pt x="55" y="89"/>
                      </a:lnTo>
                      <a:lnTo>
                        <a:pt x="76" y="50"/>
                      </a:lnTo>
                      <a:lnTo>
                        <a:pt x="85" y="60"/>
                      </a:lnTo>
                      <a:lnTo>
                        <a:pt x="98" y="60"/>
                      </a:lnTo>
                      <a:lnTo>
                        <a:pt x="98" y="50"/>
                      </a:lnTo>
                      <a:lnTo>
                        <a:pt x="98" y="36"/>
                      </a:lnTo>
                      <a:lnTo>
                        <a:pt x="131" y="0"/>
                      </a:lnTo>
                      <a:lnTo>
                        <a:pt x="140" y="14"/>
                      </a:lnTo>
                      <a:lnTo>
                        <a:pt x="140" y="24"/>
                      </a:lnTo>
                      <a:lnTo>
                        <a:pt x="178" y="36"/>
                      </a:lnTo>
                      <a:lnTo>
                        <a:pt x="153" y="50"/>
                      </a:lnTo>
                      <a:lnTo>
                        <a:pt x="162" y="5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5" name="Freeform 126"/>
                <p:cNvSpPr>
                  <a:spLocks/>
                </p:cNvSpPr>
                <p:nvPr/>
              </p:nvSpPr>
              <p:spPr bwMode="auto">
                <a:xfrm>
                  <a:off x="6867565" y="2967046"/>
                  <a:ext cx="241301" cy="325438"/>
                </a:xfrm>
                <a:custGeom>
                  <a:avLst/>
                  <a:gdLst/>
                  <a:ahLst/>
                  <a:cxnLst>
                    <a:cxn ang="0">
                      <a:pos x="152" y="190"/>
                    </a:cxn>
                    <a:cxn ang="0">
                      <a:pos x="131" y="205"/>
                    </a:cxn>
                    <a:cxn ang="0">
                      <a:pos x="122" y="205"/>
                    </a:cxn>
                    <a:cxn ang="0">
                      <a:pos x="109" y="205"/>
                    </a:cxn>
                    <a:cxn ang="0">
                      <a:pos x="109" y="179"/>
                    </a:cxn>
                    <a:cxn ang="0">
                      <a:pos x="97" y="154"/>
                    </a:cxn>
                    <a:cxn ang="0">
                      <a:pos x="84" y="129"/>
                    </a:cxn>
                    <a:cxn ang="0">
                      <a:pos x="64" y="100"/>
                    </a:cxn>
                    <a:cxn ang="0">
                      <a:pos x="54" y="114"/>
                    </a:cxn>
                    <a:cxn ang="0">
                      <a:pos x="45" y="100"/>
                    </a:cxn>
                    <a:cxn ang="0">
                      <a:pos x="20" y="114"/>
                    </a:cxn>
                    <a:cxn ang="0">
                      <a:pos x="20" y="74"/>
                    </a:cxn>
                    <a:cxn ang="0">
                      <a:pos x="8" y="64"/>
                    </a:cxn>
                    <a:cxn ang="0">
                      <a:pos x="0" y="54"/>
                    </a:cxn>
                    <a:cxn ang="0">
                      <a:pos x="20" y="24"/>
                    </a:cxn>
                    <a:cxn ang="0">
                      <a:pos x="20" y="0"/>
                    </a:cxn>
                    <a:cxn ang="0">
                      <a:pos x="30" y="0"/>
                    </a:cxn>
                    <a:cxn ang="0">
                      <a:pos x="54" y="35"/>
                    </a:cxn>
                    <a:cxn ang="0">
                      <a:pos x="75" y="54"/>
                    </a:cxn>
                    <a:cxn ang="0">
                      <a:pos x="84" y="64"/>
                    </a:cxn>
                    <a:cxn ang="0">
                      <a:pos x="75" y="74"/>
                    </a:cxn>
                    <a:cxn ang="0">
                      <a:pos x="122" y="129"/>
                    </a:cxn>
                    <a:cxn ang="0">
                      <a:pos x="122" y="140"/>
                    </a:cxn>
                    <a:cxn ang="0">
                      <a:pos x="139" y="165"/>
                    </a:cxn>
                    <a:cxn ang="0">
                      <a:pos x="152" y="190"/>
                    </a:cxn>
                  </a:cxnLst>
                  <a:rect l="0" t="0" r="r" b="b"/>
                  <a:pathLst>
                    <a:path w="152" h="205">
                      <a:moveTo>
                        <a:pt x="152" y="190"/>
                      </a:moveTo>
                      <a:lnTo>
                        <a:pt x="131" y="205"/>
                      </a:lnTo>
                      <a:lnTo>
                        <a:pt x="122" y="205"/>
                      </a:lnTo>
                      <a:lnTo>
                        <a:pt x="109" y="205"/>
                      </a:lnTo>
                      <a:lnTo>
                        <a:pt x="109" y="179"/>
                      </a:lnTo>
                      <a:lnTo>
                        <a:pt x="97" y="154"/>
                      </a:lnTo>
                      <a:lnTo>
                        <a:pt x="84" y="129"/>
                      </a:lnTo>
                      <a:lnTo>
                        <a:pt x="64" y="100"/>
                      </a:lnTo>
                      <a:lnTo>
                        <a:pt x="54" y="114"/>
                      </a:lnTo>
                      <a:lnTo>
                        <a:pt x="45" y="100"/>
                      </a:lnTo>
                      <a:lnTo>
                        <a:pt x="20" y="114"/>
                      </a:lnTo>
                      <a:lnTo>
                        <a:pt x="20" y="74"/>
                      </a:lnTo>
                      <a:lnTo>
                        <a:pt x="8" y="64"/>
                      </a:lnTo>
                      <a:lnTo>
                        <a:pt x="0" y="54"/>
                      </a:lnTo>
                      <a:lnTo>
                        <a:pt x="20" y="24"/>
                      </a:lnTo>
                      <a:lnTo>
                        <a:pt x="20" y="0"/>
                      </a:lnTo>
                      <a:lnTo>
                        <a:pt x="30" y="0"/>
                      </a:lnTo>
                      <a:lnTo>
                        <a:pt x="54" y="35"/>
                      </a:lnTo>
                      <a:lnTo>
                        <a:pt x="75" y="54"/>
                      </a:lnTo>
                      <a:lnTo>
                        <a:pt x="84" y="64"/>
                      </a:lnTo>
                      <a:lnTo>
                        <a:pt x="75" y="74"/>
                      </a:lnTo>
                      <a:lnTo>
                        <a:pt x="122" y="129"/>
                      </a:lnTo>
                      <a:lnTo>
                        <a:pt x="122" y="140"/>
                      </a:lnTo>
                      <a:lnTo>
                        <a:pt x="139" y="165"/>
                      </a:lnTo>
                      <a:lnTo>
                        <a:pt x="152" y="19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9" name="Freeform 442"/>
                <p:cNvSpPr>
                  <a:spLocks/>
                </p:cNvSpPr>
                <p:nvPr/>
              </p:nvSpPr>
              <p:spPr bwMode="auto">
                <a:xfrm>
                  <a:off x="6778625" y="3621088"/>
                  <a:ext cx="311150" cy="4492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4" y="11"/>
                    </a:cxn>
                    <a:cxn ang="0">
                      <a:pos x="101" y="90"/>
                    </a:cxn>
                    <a:cxn ang="0">
                      <a:pos x="110" y="90"/>
                    </a:cxn>
                    <a:cxn ang="0">
                      <a:pos x="141" y="115"/>
                    </a:cxn>
                    <a:cxn ang="0">
                      <a:pos x="141" y="127"/>
                    </a:cxn>
                    <a:cxn ang="0">
                      <a:pos x="153" y="144"/>
                    </a:cxn>
                    <a:cxn ang="0">
                      <a:pos x="141" y="155"/>
                    </a:cxn>
                    <a:cxn ang="0">
                      <a:pos x="153" y="167"/>
                    </a:cxn>
                    <a:cxn ang="0">
                      <a:pos x="165" y="167"/>
                    </a:cxn>
                    <a:cxn ang="0">
                      <a:pos x="178" y="192"/>
                    </a:cxn>
                    <a:cxn ang="0">
                      <a:pos x="187" y="192"/>
                    </a:cxn>
                    <a:cxn ang="0">
                      <a:pos x="196" y="217"/>
                    </a:cxn>
                    <a:cxn ang="0">
                      <a:pos x="187" y="283"/>
                    </a:cxn>
                    <a:cxn ang="0">
                      <a:pos x="178" y="271"/>
                    </a:cxn>
                    <a:cxn ang="0">
                      <a:pos x="165" y="283"/>
                    </a:cxn>
                    <a:cxn ang="0">
                      <a:pos x="165" y="271"/>
                    </a:cxn>
                    <a:cxn ang="0">
                      <a:pos x="110" y="217"/>
                    </a:cxn>
                    <a:cxn ang="0">
                      <a:pos x="101" y="192"/>
                    </a:cxn>
                    <a:cxn ang="0">
                      <a:pos x="86" y="155"/>
                    </a:cxn>
                    <a:cxn ang="0">
                      <a:pos x="64" y="127"/>
                    </a:cxn>
                    <a:cxn ang="0">
                      <a:pos x="64" y="90"/>
                    </a:cxn>
                    <a:cxn ang="0">
                      <a:pos x="43" y="76"/>
                    </a:cxn>
                    <a:cxn ang="0">
                      <a:pos x="21" y="54"/>
                    </a:cxn>
                    <a:cxn ang="0">
                      <a:pos x="0" y="2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96" h="283">
                      <a:moveTo>
                        <a:pt x="0" y="0"/>
                      </a:moveTo>
                      <a:lnTo>
                        <a:pt x="34" y="11"/>
                      </a:lnTo>
                      <a:lnTo>
                        <a:pt x="101" y="90"/>
                      </a:lnTo>
                      <a:lnTo>
                        <a:pt x="110" y="90"/>
                      </a:lnTo>
                      <a:lnTo>
                        <a:pt x="141" y="115"/>
                      </a:lnTo>
                      <a:lnTo>
                        <a:pt x="141" y="127"/>
                      </a:lnTo>
                      <a:lnTo>
                        <a:pt x="153" y="144"/>
                      </a:lnTo>
                      <a:lnTo>
                        <a:pt x="141" y="155"/>
                      </a:lnTo>
                      <a:lnTo>
                        <a:pt x="153" y="167"/>
                      </a:lnTo>
                      <a:lnTo>
                        <a:pt x="165" y="167"/>
                      </a:lnTo>
                      <a:lnTo>
                        <a:pt x="178" y="192"/>
                      </a:lnTo>
                      <a:lnTo>
                        <a:pt x="187" y="192"/>
                      </a:lnTo>
                      <a:lnTo>
                        <a:pt x="196" y="217"/>
                      </a:lnTo>
                      <a:lnTo>
                        <a:pt x="187" y="283"/>
                      </a:lnTo>
                      <a:lnTo>
                        <a:pt x="178" y="271"/>
                      </a:lnTo>
                      <a:lnTo>
                        <a:pt x="165" y="283"/>
                      </a:lnTo>
                      <a:lnTo>
                        <a:pt x="165" y="271"/>
                      </a:lnTo>
                      <a:lnTo>
                        <a:pt x="110" y="217"/>
                      </a:lnTo>
                      <a:lnTo>
                        <a:pt x="101" y="192"/>
                      </a:lnTo>
                      <a:lnTo>
                        <a:pt x="86" y="155"/>
                      </a:lnTo>
                      <a:lnTo>
                        <a:pt x="64" y="127"/>
                      </a:lnTo>
                      <a:lnTo>
                        <a:pt x="64" y="90"/>
                      </a:lnTo>
                      <a:lnTo>
                        <a:pt x="43" y="76"/>
                      </a:lnTo>
                      <a:lnTo>
                        <a:pt x="21" y="54"/>
                      </a:lnTo>
                      <a:lnTo>
                        <a:pt x="0" y="2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3" name="Freeform 446"/>
                <p:cNvSpPr>
                  <a:spLocks/>
                </p:cNvSpPr>
                <p:nvPr/>
              </p:nvSpPr>
              <p:spPr bwMode="auto">
                <a:xfrm>
                  <a:off x="7372350" y="4157663"/>
                  <a:ext cx="227013" cy="47625"/>
                </a:xfrm>
                <a:custGeom>
                  <a:avLst/>
                  <a:gdLst/>
                  <a:ahLst/>
                  <a:cxnLst>
                    <a:cxn ang="0">
                      <a:pos x="0" y="30"/>
                    </a:cxn>
                    <a:cxn ang="0">
                      <a:pos x="0" y="13"/>
                    </a:cxn>
                    <a:cxn ang="0">
                      <a:pos x="12" y="0"/>
                    </a:cxn>
                    <a:cxn ang="0">
                      <a:pos x="30" y="13"/>
                    </a:cxn>
                    <a:cxn ang="0">
                      <a:pos x="30" y="0"/>
                    </a:cxn>
                    <a:cxn ang="0">
                      <a:pos x="67" y="13"/>
                    </a:cxn>
                    <a:cxn ang="0">
                      <a:pos x="76" y="0"/>
                    </a:cxn>
                    <a:cxn ang="0">
                      <a:pos x="106" y="13"/>
                    </a:cxn>
                    <a:cxn ang="0">
                      <a:pos x="119" y="0"/>
                    </a:cxn>
                    <a:cxn ang="0">
                      <a:pos x="143" y="13"/>
                    </a:cxn>
                    <a:cxn ang="0">
                      <a:pos x="106" y="30"/>
                    </a:cxn>
                    <a:cxn ang="0">
                      <a:pos x="67" y="13"/>
                    </a:cxn>
                    <a:cxn ang="0">
                      <a:pos x="20" y="30"/>
                    </a:cxn>
                    <a:cxn ang="0">
                      <a:pos x="0" y="30"/>
                    </a:cxn>
                  </a:cxnLst>
                  <a:rect l="0" t="0" r="r" b="b"/>
                  <a:pathLst>
                    <a:path w="143" h="30">
                      <a:moveTo>
                        <a:pt x="0" y="30"/>
                      </a:moveTo>
                      <a:lnTo>
                        <a:pt x="0" y="13"/>
                      </a:lnTo>
                      <a:lnTo>
                        <a:pt x="12" y="0"/>
                      </a:lnTo>
                      <a:lnTo>
                        <a:pt x="30" y="13"/>
                      </a:lnTo>
                      <a:lnTo>
                        <a:pt x="30" y="0"/>
                      </a:lnTo>
                      <a:lnTo>
                        <a:pt x="67" y="13"/>
                      </a:lnTo>
                      <a:lnTo>
                        <a:pt x="76" y="0"/>
                      </a:lnTo>
                      <a:lnTo>
                        <a:pt x="106" y="13"/>
                      </a:lnTo>
                      <a:lnTo>
                        <a:pt x="119" y="0"/>
                      </a:lnTo>
                      <a:lnTo>
                        <a:pt x="143" y="13"/>
                      </a:lnTo>
                      <a:lnTo>
                        <a:pt x="106" y="30"/>
                      </a:lnTo>
                      <a:lnTo>
                        <a:pt x="67" y="13"/>
                      </a:lnTo>
                      <a:lnTo>
                        <a:pt x="20" y="30"/>
                      </a:lnTo>
                      <a:lnTo>
                        <a:pt x="0" y="3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7" name="Freeform 450"/>
                <p:cNvSpPr>
                  <a:spLocks/>
                </p:cNvSpPr>
                <p:nvPr/>
              </p:nvSpPr>
              <p:spPr bwMode="auto">
                <a:xfrm>
                  <a:off x="7456488" y="3784600"/>
                  <a:ext cx="193675" cy="285750"/>
                </a:xfrm>
                <a:custGeom>
                  <a:avLst/>
                  <a:gdLst/>
                  <a:ahLst/>
                  <a:cxnLst>
                    <a:cxn ang="0">
                      <a:pos x="0" y="103"/>
                    </a:cxn>
                    <a:cxn ang="0">
                      <a:pos x="24" y="53"/>
                    </a:cxn>
                    <a:cxn ang="0">
                      <a:pos x="24" y="14"/>
                    </a:cxn>
                    <a:cxn ang="0">
                      <a:pos x="36" y="14"/>
                    </a:cxn>
                    <a:cxn ang="0">
                      <a:pos x="45" y="0"/>
                    </a:cxn>
                    <a:cxn ang="0">
                      <a:pos x="76" y="14"/>
                    </a:cxn>
                    <a:cxn ang="0">
                      <a:pos x="100" y="14"/>
                    </a:cxn>
                    <a:cxn ang="0">
                      <a:pos x="112" y="0"/>
                    </a:cxn>
                    <a:cxn ang="0">
                      <a:pos x="122" y="0"/>
                    </a:cxn>
                    <a:cxn ang="0">
                      <a:pos x="112" y="24"/>
                    </a:cxn>
                    <a:cxn ang="0">
                      <a:pos x="91" y="24"/>
                    </a:cxn>
                    <a:cxn ang="0">
                      <a:pos x="36" y="24"/>
                    </a:cxn>
                    <a:cxn ang="0">
                      <a:pos x="24" y="43"/>
                    </a:cxn>
                    <a:cxn ang="0">
                      <a:pos x="24" y="53"/>
                    </a:cxn>
                    <a:cxn ang="0">
                      <a:pos x="36" y="64"/>
                    </a:cxn>
                    <a:cxn ang="0">
                      <a:pos x="76" y="53"/>
                    </a:cxn>
                    <a:cxn ang="0">
                      <a:pos x="91" y="64"/>
                    </a:cxn>
                    <a:cxn ang="0">
                      <a:pos x="76" y="64"/>
                    </a:cxn>
                    <a:cxn ang="0">
                      <a:pos x="54" y="79"/>
                    </a:cxn>
                    <a:cxn ang="0">
                      <a:pos x="67" y="115"/>
                    </a:cxn>
                    <a:cxn ang="0">
                      <a:pos x="54" y="115"/>
                    </a:cxn>
                    <a:cxn ang="0">
                      <a:pos x="76" y="154"/>
                    </a:cxn>
                    <a:cxn ang="0">
                      <a:pos x="76" y="168"/>
                    </a:cxn>
                    <a:cxn ang="0">
                      <a:pos x="67" y="180"/>
                    </a:cxn>
                    <a:cxn ang="0">
                      <a:pos x="67" y="168"/>
                    </a:cxn>
                    <a:cxn ang="0">
                      <a:pos x="67" y="154"/>
                    </a:cxn>
                    <a:cxn ang="0">
                      <a:pos x="54" y="154"/>
                    </a:cxn>
                    <a:cxn ang="0">
                      <a:pos x="54" y="144"/>
                    </a:cxn>
                    <a:cxn ang="0">
                      <a:pos x="36" y="115"/>
                    </a:cxn>
                    <a:cxn ang="0">
                      <a:pos x="45" y="103"/>
                    </a:cxn>
                    <a:cxn ang="0">
                      <a:pos x="36" y="103"/>
                    </a:cxn>
                    <a:cxn ang="0">
                      <a:pos x="24" y="115"/>
                    </a:cxn>
                    <a:cxn ang="0">
                      <a:pos x="24" y="168"/>
                    </a:cxn>
                    <a:cxn ang="0">
                      <a:pos x="15" y="168"/>
                    </a:cxn>
                    <a:cxn ang="0">
                      <a:pos x="15" y="129"/>
                    </a:cxn>
                    <a:cxn ang="0">
                      <a:pos x="15" y="115"/>
                    </a:cxn>
                    <a:cxn ang="0">
                      <a:pos x="0" y="115"/>
                    </a:cxn>
                    <a:cxn ang="0">
                      <a:pos x="0" y="103"/>
                    </a:cxn>
                  </a:cxnLst>
                  <a:rect l="0" t="0" r="r" b="b"/>
                  <a:pathLst>
                    <a:path w="122" h="180">
                      <a:moveTo>
                        <a:pt x="0" y="103"/>
                      </a:moveTo>
                      <a:lnTo>
                        <a:pt x="24" y="53"/>
                      </a:lnTo>
                      <a:lnTo>
                        <a:pt x="24" y="14"/>
                      </a:lnTo>
                      <a:lnTo>
                        <a:pt x="36" y="14"/>
                      </a:lnTo>
                      <a:lnTo>
                        <a:pt x="45" y="0"/>
                      </a:lnTo>
                      <a:lnTo>
                        <a:pt x="76" y="14"/>
                      </a:lnTo>
                      <a:lnTo>
                        <a:pt x="100" y="14"/>
                      </a:lnTo>
                      <a:lnTo>
                        <a:pt x="112" y="0"/>
                      </a:lnTo>
                      <a:lnTo>
                        <a:pt x="122" y="0"/>
                      </a:lnTo>
                      <a:lnTo>
                        <a:pt x="112" y="24"/>
                      </a:lnTo>
                      <a:lnTo>
                        <a:pt x="91" y="24"/>
                      </a:lnTo>
                      <a:lnTo>
                        <a:pt x="36" y="24"/>
                      </a:lnTo>
                      <a:lnTo>
                        <a:pt x="24" y="43"/>
                      </a:lnTo>
                      <a:lnTo>
                        <a:pt x="24" y="53"/>
                      </a:lnTo>
                      <a:lnTo>
                        <a:pt x="36" y="64"/>
                      </a:lnTo>
                      <a:lnTo>
                        <a:pt x="76" y="53"/>
                      </a:lnTo>
                      <a:lnTo>
                        <a:pt x="91" y="64"/>
                      </a:lnTo>
                      <a:lnTo>
                        <a:pt x="76" y="64"/>
                      </a:lnTo>
                      <a:lnTo>
                        <a:pt x="54" y="79"/>
                      </a:lnTo>
                      <a:lnTo>
                        <a:pt x="67" y="115"/>
                      </a:lnTo>
                      <a:lnTo>
                        <a:pt x="54" y="115"/>
                      </a:lnTo>
                      <a:lnTo>
                        <a:pt x="76" y="154"/>
                      </a:lnTo>
                      <a:lnTo>
                        <a:pt x="76" y="168"/>
                      </a:lnTo>
                      <a:lnTo>
                        <a:pt x="67" y="180"/>
                      </a:lnTo>
                      <a:lnTo>
                        <a:pt x="67" y="168"/>
                      </a:lnTo>
                      <a:lnTo>
                        <a:pt x="67" y="154"/>
                      </a:lnTo>
                      <a:lnTo>
                        <a:pt x="54" y="154"/>
                      </a:lnTo>
                      <a:lnTo>
                        <a:pt x="54" y="144"/>
                      </a:lnTo>
                      <a:lnTo>
                        <a:pt x="36" y="115"/>
                      </a:lnTo>
                      <a:lnTo>
                        <a:pt x="45" y="103"/>
                      </a:lnTo>
                      <a:lnTo>
                        <a:pt x="36" y="103"/>
                      </a:lnTo>
                      <a:lnTo>
                        <a:pt x="24" y="115"/>
                      </a:lnTo>
                      <a:lnTo>
                        <a:pt x="24" y="168"/>
                      </a:lnTo>
                      <a:lnTo>
                        <a:pt x="15" y="168"/>
                      </a:lnTo>
                      <a:lnTo>
                        <a:pt x="15" y="129"/>
                      </a:lnTo>
                      <a:lnTo>
                        <a:pt x="15" y="115"/>
                      </a:lnTo>
                      <a:lnTo>
                        <a:pt x="0" y="115"/>
                      </a:lnTo>
                      <a:lnTo>
                        <a:pt x="0" y="103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53" name="Freeform 456"/>
                <p:cNvSpPr>
                  <a:spLocks/>
                </p:cNvSpPr>
                <p:nvPr/>
              </p:nvSpPr>
              <p:spPr bwMode="auto">
                <a:xfrm>
                  <a:off x="7456488" y="3127375"/>
                  <a:ext cx="144463" cy="207963"/>
                </a:xfrm>
                <a:custGeom>
                  <a:avLst/>
                  <a:gdLst/>
                  <a:ahLst/>
                  <a:cxnLst>
                    <a:cxn ang="0">
                      <a:pos x="0" y="54"/>
                    </a:cxn>
                    <a:cxn ang="0">
                      <a:pos x="15" y="54"/>
                    </a:cxn>
                    <a:cxn ang="0">
                      <a:pos x="0" y="0"/>
                    </a:cxn>
                    <a:cxn ang="0">
                      <a:pos x="36" y="0"/>
                    </a:cxn>
                    <a:cxn ang="0">
                      <a:pos x="36" y="28"/>
                    </a:cxn>
                    <a:cxn ang="0">
                      <a:pos x="45" y="40"/>
                    </a:cxn>
                    <a:cxn ang="0">
                      <a:pos x="36" y="79"/>
                    </a:cxn>
                    <a:cxn ang="0">
                      <a:pos x="45" y="105"/>
                    </a:cxn>
                    <a:cxn ang="0">
                      <a:pos x="45" y="119"/>
                    </a:cxn>
                    <a:cxn ang="0">
                      <a:pos x="54" y="105"/>
                    </a:cxn>
                    <a:cxn ang="0">
                      <a:pos x="76" y="119"/>
                    </a:cxn>
                    <a:cxn ang="0">
                      <a:pos x="91" y="131"/>
                    </a:cxn>
                    <a:cxn ang="0">
                      <a:pos x="67" y="131"/>
                    </a:cxn>
                    <a:cxn ang="0">
                      <a:pos x="54" y="119"/>
                    </a:cxn>
                    <a:cxn ang="0">
                      <a:pos x="54" y="131"/>
                    </a:cxn>
                    <a:cxn ang="0">
                      <a:pos x="36" y="119"/>
                    </a:cxn>
                    <a:cxn ang="0">
                      <a:pos x="24" y="119"/>
                    </a:cxn>
                    <a:cxn ang="0">
                      <a:pos x="24" y="90"/>
                    </a:cxn>
                    <a:cxn ang="0">
                      <a:pos x="0" y="90"/>
                    </a:cxn>
                    <a:cxn ang="0">
                      <a:pos x="0" y="54"/>
                    </a:cxn>
                  </a:cxnLst>
                  <a:rect l="0" t="0" r="r" b="b"/>
                  <a:pathLst>
                    <a:path w="91" h="131">
                      <a:moveTo>
                        <a:pt x="0" y="54"/>
                      </a:moveTo>
                      <a:lnTo>
                        <a:pt x="15" y="54"/>
                      </a:lnTo>
                      <a:lnTo>
                        <a:pt x="0" y="0"/>
                      </a:lnTo>
                      <a:lnTo>
                        <a:pt x="36" y="0"/>
                      </a:lnTo>
                      <a:lnTo>
                        <a:pt x="36" y="28"/>
                      </a:lnTo>
                      <a:lnTo>
                        <a:pt x="45" y="40"/>
                      </a:lnTo>
                      <a:lnTo>
                        <a:pt x="36" y="79"/>
                      </a:lnTo>
                      <a:lnTo>
                        <a:pt x="45" y="105"/>
                      </a:lnTo>
                      <a:lnTo>
                        <a:pt x="45" y="119"/>
                      </a:lnTo>
                      <a:lnTo>
                        <a:pt x="54" y="105"/>
                      </a:lnTo>
                      <a:lnTo>
                        <a:pt x="76" y="119"/>
                      </a:lnTo>
                      <a:lnTo>
                        <a:pt x="91" y="131"/>
                      </a:lnTo>
                      <a:lnTo>
                        <a:pt x="67" y="131"/>
                      </a:lnTo>
                      <a:lnTo>
                        <a:pt x="54" y="119"/>
                      </a:lnTo>
                      <a:lnTo>
                        <a:pt x="54" y="131"/>
                      </a:lnTo>
                      <a:lnTo>
                        <a:pt x="36" y="119"/>
                      </a:lnTo>
                      <a:lnTo>
                        <a:pt x="24" y="119"/>
                      </a:lnTo>
                      <a:lnTo>
                        <a:pt x="24" y="90"/>
                      </a:lnTo>
                      <a:lnTo>
                        <a:pt x="0" y="90"/>
                      </a:lnTo>
                      <a:lnTo>
                        <a:pt x="0" y="5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1" name="Freeform 464"/>
                <p:cNvSpPr>
                  <a:spLocks/>
                </p:cNvSpPr>
                <p:nvPr/>
              </p:nvSpPr>
              <p:spPr bwMode="auto">
                <a:xfrm>
                  <a:off x="7542213" y="3460750"/>
                  <a:ext cx="141288" cy="160338"/>
                </a:xfrm>
                <a:custGeom>
                  <a:avLst/>
                  <a:gdLst/>
                  <a:ahLst/>
                  <a:cxnLst>
                    <a:cxn ang="0">
                      <a:pos x="0" y="60"/>
                    </a:cxn>
                    <a:cxn ang="0">
                      <a:pos x="0" y="50"/>
                    </a:cxn>
                    <a:cxn ang="0">
                      <a:pos x="21" y="36"/>
                    </a:cxn>
                    <a:cxn ang="0">
                      <a:pos x="36" y="36"/>
                    </a:cxn>
                    <a:cxn ang="0">
                      <a:pos x="36" y="50"/>
                    </a:cxn>
                    <a:cxn ang="0">
                      <a:pos x="45" y="36"/>
                    </a:cxn>
                    <a:cxn ang="0">
                      <a:pos x="45" y="24"/>
                    </a:cxn>
                    <a:cxn ang="0">
                      <a:pos x="57" y="24"/>
                    </a:cxn>
                    <a:cxn ang="0">
                      <a:pos x="67" y="24"/>
                    </a:cxn>
                    <a:cxn ang="0">
                      <a:pos x="57" y="0"/>
                    </a:cxn>
                    <a:cxn ang="0">
                      <a:pos x="76" y="24"/>
                    </a:cxn>
                    <a:cxn ang="0">
                      <a:pos x="89" y="60"/>
                    </a:cxn>
                    <a:cxn ang="0">
                      <a:pos x="76" y="89"/>
                    </a:cxn>
                    <a:cxn ang="0">
                      <a:pos x="67" y="60"/>
                    </a:cxn>
                    <a:cxn ang="0">
                      <a:pos x="67" y="75"/>
                    </a:cxn>
                    <a:cxn ang="0">
                      <a:pos x="67" y="89"/>
                    </a:cxn>
                    <a:cxn ang="0">
                      <a:pos x="67" y="101"/>
                    </a:cxn>
                    <a:cxn ang="0">
                      <a:pos x="36" y="89"/>
                    </a:cxn>
                    <a:cxn ang="0">
                      <a:pos x="45" y="60"/>
                    </a:cxn>
                    <a:cxn ang="0">
                      <a:pos x="36" y="50"/>
                    </a:cxn>
                    <a:cxn ang="0">
                      <a:pos x="12" y="60"/>
                    </a:cxn>
                    <a:cxn ang="0">
                      <a:pos x="12" y="50"/>
                    </a:cxn>
                    <a:cxn ang="0">
                      <a:pos x="0" y="75"/>
                    </a:cxn>
                    <a:cxn ang="0">
                      <a:pos x="0" y="60"/>
                    </a:cxn>
                  </a:cxnLst>
                  <a:rect l="0" t="0" r="r" b="b"/>
                  <a:pathLst>
                    <a:path w="89" h="101">
                      <a:moveTo>
                        <a:pt x="0" y="60"/>
                      </a:moveTo>
                      <a:lnTo>
                        <a:pt x="0" y="50"/>
                      </a:lnTo>
                      <a:lnTo>
                        <a:pt x="21" y="36"/>
                      </a:lnTo>
                      <a:lnTo>
                        <a:pt x="36" y="36"/>
                      </a:lnTo>
                      <a:lnTo>
                        <a:pt x="36" y="50"/>
                      </a:lnTo>
                      <a:lnTo>
                        <a:pt x="45" y="36"/>
                      </a:lnTo>
                      <a:lnTo>
                        <a:pt x="45" y="24"/>
                      </a:lnTo>
                      <a:lnTo>
                        <a:pt x="57" y="24"/>
                      </a:lnTo>
                      <a:lnTo>
                        <a:pt x="67" y="24"/>
                      </a:lnTo>
                      <a:lnTo>
                        <a:pt x="57" y="0"/>
                      </a:lnTo>
                      <a:lnTo>
                        <a:pt x="76" y="24"/>
                      </a:lnTo>
                      <a:lnTo>
                        <a:pt x="89" y="60"/>
                      </a:lnTo>
                      <a:lnTo>
                        <a:pt x="76" y="89"/>
                      </a:lnTo>
                      <a:lnTo>
                        <a:pt x="67" y="60"/>
                      </a:lnTo>
                      <a:lnTo>
                        <a:pt x="67" y="75"/>
                      </a:lnTo>
                      <a:lnTo>
                        <a:pt x="67" y="89"/>
                      </a:lnTo>
                      <a:lnTo>
                        <a:pt x="67" y="101"/>
                      </a:lnTo>
                      <a:lnTo>
                        <a:pt x="36" y="89"/>
                      </a:lnTo>
                      <a:lnTo>
                        <a:pt x="45" y="60"/>
                      </a:lnTo>
                      <a:lnTo>
                        <a:pt x="36" y="50"/>
                      </a:lnTo>
                      <a:lnTo>
                        <a:pt x="12" y="60"/>
                      </a:lnTo>
                      <a:lnTo>
                        <a:pt x="12" y="50"/>
                      </a:lnTo>
                      <a:lnTo>
                        <a:pt x="0" y="75"/>
                      </a:lnTo>
                      <a:lnTo>
                        <a:pt x="0" y="6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71" name="Freeform 474"/>
                <p:cNvSpPr>
                  <a:spLocks/>
                </p:cNvSpPr>
                <p:nvPr/>
              </p:nvSpPr>
              <p:spPr bwMode="auto">
                <a:xfrm>
                  <a:off x="7577138" y="4173538"/>
                  <a:ext cx="125413" cy="57150"/>
                </a:xfrm>
                <a:custGeom>
                  <a:avLst/>
                  <a:gdLst/>
                  <a:ahLst/>
                  <a:cxnLst>
                    <a:cxn ang="0">
                      <a:pos x="0" y="36"/>
                    </a:cxn>
                    <a:cxn ang="0">
                      <a:pos x="14" y="25"/>
                    </a:cxn>
                    <a:cxn ang="0">
                      <a:pos x="36" y="0"/>
                    </a:cxn>
                    <a:cxn ang="0">
                      <a:pos x="79" y="0"/>
                    </a:cxn>
                    <a:cxn ang="0">
                      <a:pos x="36" y="14"/>
                    </a:cxn>
                    <a:cxn ang="0">
                      <a:pos x="23" y="36"/>
                    </a:cxn>
                    <a:cxn ang="0">
                      <a:pos x="0" y="36"/>
                    </a:cxn>
                  </a:cxnLst>
                  <a:rect l="0" t="0" r="r" b="b"/>
                  <a:pathLst>
                    <a:path w="79" h="36">
                      <a:moveTo>
                        <a:pt x="0" y="36"/>
                      </a:moveTo>
                      <a:lnTo>
                        <a:pt x="14" y="25"/>
                      </a:lnTo>
                      <a:lnTo>
                        <a:pt x="36" y="0"/>
                      </a:lnTo>
                      <a:lnTo>
                        <a:pt x="79" y="0"/>
                      </a:lnTo>
                      <a:lnTo>
                        <a:pt x="36" y="14"/>
                      </a:lnTo>
                      <a:lnTo>
                        <a:pt x="23" y="36"/>
                      </a:lnTo>
                      <a:lnTo>
                        <a:pt x="0" y="36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521" name="Rectangle 1162"/>
              <p:cNvSpPr>
                <a:spLocks noChangeArrowheads="1"/>
              </p:cNvSpPr>
              <p:nvPr/>
            </p:nvSpPr>
            <p:spPr bwMode="auto">
              <a:xfrm>
                <a:off x="6781800" y="3352800"/>
                <a:ext cx="1100879" cy="21544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Southeast Asia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391" name="Group 390"/>
            <p:cNvGrpSpPr/>
            <p:nvPr/>
          </p:nvGrpSpPr>
          <p:grpSpPr>
            <a:xfrm>
              <a:off x="4683153" y="849299"/>
              <a:ext cx="3751235" cy="1476396"/>
              <a:chOff x="4683153" y="849299"/>
              <a:chExt cx="3751235" cy="1476396"/>
            </a:xfrm>
            <a:grpFill/>
          </p:grpSpPr>
          <p:sp>
            <p:nvSpPr>
              <p:cNvPr id="16" name="Freeform 17"/>
              <p:cNvSpPr>
                <a:spLocks/>
              </p:cNvSpPr>
              <p:nvPr/>
            </p:nvSpPr>
            <p:spPr bwMode="auto">
              <a:xfrm>
                <a:off x="4683153" y="976317"/>
                <a:ext cx="3565546" cy="1274765"/>
              </a:xfrm>
              <a:custGeom>
                <a:avLst/>
                <a:gdLst/>
                <a:ahLst/>
                <a:cxnLst>
                  <a:cxn ang="0">
                    <a:pos x="682" y="105"/>
                  </a:cxn>
                  <a:cxn ang="0">
                    <a:pos x="723" y="43"/>
                  </a:cxn>
                  <a:cxn ang="0">
                    <a:pos x="922" y="14"/>
                  </a:cxn>
                  <a:cxn ang="0">
                    <a:pos x="1014" y="64"/>
                  </a:cxn>
                  <a:cxn ang="0">
                    <a:pos x="1130" y="79"/>
                  </a:cxn>
                  <a:cxn ang="0">
                    <a:pos x="1286" y="105"/>
                  </a:cxn>
                  <a:cxn ang="0">
                    <a:pos x="1440" y="119"/>
                  </a:cxn>
                  <a:cxn ang="0">
                    <a:pos x="1724" y="144"/>
                  </a:cxn>
                  <a:cxn ang="0">
                    <a:pos x="1859" y="155"/>
                  </a:cxn>
                  <a:cxn ang="0">
                    <a:pos x="2154" y="210"/>
                  </a:cxn>
                  <a:cxn ang="0">
                    <a:pos x="2178" y="246"/>
                  </a:cxn>
                  <a:cxn ang="0">
                    <a:pos x="2123" y="260"/>
                  </a:cxn>
                  <a:cxn ang="0">
                    <a:pos x="2101" y="347"/>
                  </a:cxn>
                  <a:cxn ang="0">
                    <a:pos x="2022" y="361"/>
                  </a:cxn>
                  <a:cxn ang="0">
                    <a:pos x="2056" y="426"/>
                  </a:cxn>
                  <a:cxn ang="0">
                    <a:pos x="2077" y="517"/>
                  </a:cxn>
                  <a:cxn ang="0">
                    <a:pos x="1955" y="412"/>
                  </a:cxn>
                  <a:cxn ang="0">
                    <a:pos x="1946" y="299"/>
                  </a:cxn>
                  <a:cxn ang="0">
                    <a:pos x="1869" y="361"/>
                  </a:cxn>
                  <a:cxn ang="0">
                    <a:pos x="1801" y="376"/>
                  </a:cxn>
                  <a:cxn ang="0">
                    <a:pos x="1715" y="503"/>
                  </a:cxn>
                  <a:cxn ang="0">
                    <a:pos x="1792" y="517"/>
                  </a:cxn>
                  <a:cxn ang="0">
                    <a:pos x="1801" y="759"/>
                  </a:cxn>
                  <a:cxn ang="0">
                    <a:pos x="1783" y="713"/>
                  </a:cxn>
                  <a:cxn ang="0">
                    <a:pos x="1694" y="622"/>
                  </a:cxn>
                  <a:cxn ang="0">
                    <a:pos x="1486" y="517"/>
                  </a:cxn>
                  <a:cxn ang="0">
                    <a:pos x="1452" y="593"/>
                  </a:cxn>
                  <a:cxn ang="0">
                    <a:pos x="1197" y="557"/>
                  </a:cxn>
                  <a:cxn ang="0">
                    <a:pos x="1090" y="582"/>
                  </a:cxn>
                  <a:cxn ang="0">
                    <a:pos x="968" y="604"/>
                  </a:cxn>
                  <a:cxn ang="0">
                    <a:pos x="814" y="517"/>
                  </a:cxn>
                  <a:cxn ang="0">
                    <a:pos x="714" y="491"/>
                  </a:cxn>
                  <a:cxn ang="0">
                    <a:pos x="615" y="481"/>
                  </a:cxn>
                  <a:cxn ang="0">
                    <a:pos x="538" y="527"/>
                  </a:cxn>
                  <a:cxn ang="0">
                    <a:pos x="514" y="567"/>
                  </a:cxn>
                  <a:cxn ang="0">
                    <a:pos x="419" y="546"/>
                  </a:cxn>
                  <a:cxn ang="0">
                    <a:pos x="361" y="593"/>
                  </a:cxn>
                  <a:cxn ang="0">
                    <a:pos x="382" y="673"/>
                  </a:cxn>
                  <a:cxn ang="0">
                    <a:pos x="398" y="788"/>
                  </a:cxn>
                  <a:cxn ang="0">
                    <a:pos x="296" y="749"/>
                  </a:cxn>
                  <a:cxn ang="0">
                    <a:pos x="208" y="673"/>
                  </a:cxn>
                  <a:cxn ang="0">
                    <a:pos x="229" y="647"/>
                  </a:cxn>
                  <a:cxn ang="0">
                    <a:pos x="152" y="582"/>
                  </a:cxn>
                  <a:cxn ang="0">
                    <a:pos x="76" y="517"/>
                  </a:cxn>
                  <a:cxn ang="0">
                    <a:pos x="33" y="438"/>
                  </a:cxn>
                  <a:cxn ang="0">
                    <a:pos x="33" y="361"/>
                  </a:cxn>
                  <a:cxn ang="0">
                    <a:pos x="33" y="246"/>
                  </a:cxn>
                  <a:cxn ang="0">
                    <a:pos x="12" y="170"/>
                  </a:cxn>
                  <a:cxn ang="0">
                    <a:pos x="144" y="220"/>
                  </a:cxn>
                  <a:cxn ang="0">
                    <a:pos x="144" y="260"/>
                  </a:cxn>
                  <a:cxn ang="0">
                    <a:pos x="220" y="220"/>
                  </a:cxn>
                  <a:cxn ang="0">
                    <a:pos x="254" y="191"/>
                  </a:cxn>
                  <a:cxn ang="0">
                    <a:pos x="361" y="181"/>
                  </a:cxn>
                  <a:cxn ang="0">
                    <a:pos x="437" y="170"/>
                  </a:cxn>
                  <a:cxn ang="0">
                    <a:pos x="505" y="133"/>
                  </a:cxn>
                  <a:cxn ang="0">
                    <a:pos x="560" y="119"/>
                  </a:cxn>
                  <a:cxn ang="0">
                    <a:pos x="606" y="220"/>
                  </a:cxn>
                  <a:cxn ang="0">
                    <a:pos x="594" y="133"/>
                  </a:cxn>
                </a:cxnLst>
                <a:rect l="0" t="0" r="r" b="b"/>
                <a:pathLst>
                  <a:path w="2246" h="803">
                    <a:moveTo>
                      <a:pt x="594" y="90"/>
                    </a:moveTo>
                    <a:lnTo>
                      <a:pt x="606" y="119"/>
                    </a:lnTo>
                    <a:lnTo>
                      <a:pt x="646" y="133"/>
                    </a:lnTo>
                    <a:lnTo>
                      <a:pt x="606" y="105"/>
                    </a:lnTo>
                    <a:lnTo>
                      <a:pt x="615" y="90"/>
                    </a:lnTo>
                    <a:lnTo>
                      <a:pt x="682" y="105"/>
                    </a:lnTo>
                    <a:lnTo>
                      <a:pt x="692" y="105"/>
                    </a:lnTo>
                    <a:lnTo>
                      <a:pt x="662" y="90"/>
                    </a:lnTo>
                    <a:lnTo>
                      <a:pt x="646" y="79"/>
                    </a:lnTo>
                    <a:lnTo>
                      <a:pt x="723" y="64"/>
                    </a:lnTo>
                    <a:lnTo>
                      <a:pt x="704" y="54"/>
                    </a:lnTo>
                    <a:lnTo>
                      <a:pt x="723" y="43"/>
                    </a:lnTo>
                    <a:lnTo>
                      <a:pt x="769" y="28"/>
                    </a:lnTo>
                    <a:lnTo>
                      <a:pt x="845" y="28"/>
                    </a:lnTo>
                    <a:lnTo>
                      <a:pt x="845" y="14"/>
                    </a:lnTo>
                    <a:lnTo>
                      <a:pt x="869" y="0"/>
                    </a:lnTo>
                    <a:lnTo>
                      <a:pt x="900" y="0"/>
                    </a:lnTo>
                    <a:lnTo>
                      <a:pt x="922" y="14"/>
                    </a:lnTo>
                    <a:lnTo>
                      <a:pt x="977" y="14"/>
                    </a:lnTo>
                    <a:lnTo>
                      <a:pt x="1023" y="28"/>
                    </a:lnTo>
                    <a:lnTo>
                      <a:pt x="1032" y="43"/>
                    </a:lnTo>
                    <a:lnTo>
                      <a:pt x="977" y="79"/>
                    </a:lnTo>
                    <a:lnTo>
                      <a:pt x="1023" y="79"/>
                    </a:lnTo>
                    <a:lnTo>
                      <a:pt x="1014" y="64"/>
                    </a:lnTo>
                    <a:lnTo>
                      <a:pt x="1054" y="64"/>
                    </a:lnTo>
                    <a:lnTo>
                      <a:pt x="1023" y="54"/>
                    </a:lnTo>
                    <a:lnTo>
                      <a:pt x="1045" y="54"/>
                    </a:lnTo>
                    <a:lnTo>
                      <a:pt x="1065" y="79"/>
                    </a:lnTo>
                    <a:lnTo>
                      <a:pt x="1121" y="79"/>
                    </a:lnTo>
                    <a:lnTo>
                      <a:pt x="1130" y="79"/>
                    </a:lnTo>
                    <a:lnTo>
                      <a:pt x="1155" y="79"/>
                    </a:lnTo>
                    <a:lnTo>
                      <a:pt x="1197" y="79"/>
                    </a:lnTo>
                    <a:lnTo>
                      <a:pt x="1176" y="64"/>
                    </a:lnTo>
                    <a:lnTo>
                      <a:pt x="1253" y="79"/>
                    </a:lnTo>
                    <a:lnTo>
                      <a:pt x="1286" y="90"/>
                    </a:lnTo>
                    <a:lnTo>
                      <a:pt x="1286" y="105"/>
                    </a:lnTo>
                    <a:lnTo>
                      <a:pt x="1341" y="133"/>
                    </a:lnTo>
                    <a:lnTo>
                      <a:pt x="1341" y="119"/>
                    </a:lnTo>
                    <a:lnTo>
                      <a:pt x="1329" y="105"/>
                    </a:lnTo>
                    <a:lnTo>
                      <a:pt x="1376" y="119"/>
                    </a:lnTo>
                    <a:lnTo>
                      <a:pt x="1384" y="105"/>
                    </a:lnTo>
                    <a:lnTo>
                      <a:pt x="1440" y="119"/>
                    </a:lnTo>
                    <a:lnTo>
                      <a:pt x="1421" y="105"/>
                    </a:lnTo>
                    <a:lnTo>
                      <a:pt x="1421" y="90"/>
                    </a:lnTo>
                    <a:lnTo>
                      <a:pt x="1553" y="105"/>
                    </a:lnTo>
                    <a:lnTo>
                      <a:pt x="1614" y="133"/>
                    </a:lnTo>
                    <a:lnTo>
                      <a:pt x="1694" y="133"/>
                    </a:lnTo>
                    <a:lnTo>
                      <a:pt x="1724" y="144"/>
                    </a:lnTo>
                    <a:lnTo>
                      <a:pt x="1762" y="155"/>
                    </a:lnTo>
                    <a:lnTo>
                      <a:pt x="1847" y="155"/>
                    </a:lnTo>
                    <a:lnTo>
                      <a:pt x="1847" y="144"/>
                    </a:lnTo>
                    <a:lnTo>
                      <a:pt x="1869" y="144"/>
                    </a:lnTo>
                    <a:lnTo>
                      <a:pt x="1869" y="155"/>
                    </a:lnTo>
                    <a:lnTo>
                      <a:pt x="1859" y="155"/>
                    </a:lnTo>
                    <a:lnTo>
                      <a:pt x="1891" y="170"/>
                    </a:lnTo>
                    <a:lnTo>
                      <a:pt x="1902" y="170"/>
                    </a:lnTo>
                    <a:lnTo>
                      <a:pt x="1869" y="144"/>
                    </a:lnTo>
                    <a:lnTo>
                      <a:pt x="1955" y="144"/>
                    </a:lnTo>
                    <a:lnTo>
                      <a:pt x="2022" y="170"/>
                    </a:lnTo>
                    <a:lnTo>
                      <a:pt x="2154" y="210"/>
                    </a:lnTo>
                    <a:lnTo>
                      <a:pt x="2187" y="210"/>
                    </a:lnTo>
                    <a:lnTo>
                      <a:pt x="2246" y="220"/>
                    </a:lnTo>
                    <a:lnTo>
                      <a:pt x="2246" y="235"/>
                    </a:lnTo>
                    <a:lnTo>
                      <a:pt x="2222" y="235"/>
                    </a:lnTo>
                    <a:lnTo>
                      <a:pt x="2246" y="260"/>
                    </a:lnTo>
                    <a:lnTo>
                      <a:pt x="2178" y="246"/>
                    </a:lnTo>
                    <a:lnTo>
                      <a:pt x="2132" y="235"/>
                    </a:lnTo>
                    <a:lnTo>
                      <a:pt x="2111" y="220"/>
                    </a:lnTo>
                    <a:lnTo>
                      <a:pt x="2101" y="235"/>
                    </a:lnTo>
                    <a:lnTo>
                      <a:pt x="2123" y="235"/>
                    </a:lnTo>
                    <a:lnTo>
                      <a:pt x="2123" y="246"/>
                    </a:lnTo>
                    <a:lnTo>
                      <a:pt x="2123" y="260"/>
                    </a:lnTo>
                    <a:lnTo>
                      <a:pt x="2101" y="260"/>
                    </a:lnTo>
                    <a:lnTo>
                      <a:pt x="2178" y="299"/>
                    </a:lnTo>
                    <a:lnTo>
                      <a:pt x="2178" y="311"/>
                    </a:lnTo>
                    <a:lnTo>
                      <a:pt x="2145" y="299"/>
                    </a:lnTo>
                    <a:lnTo>
                      <a:pt x="2132" y="311"/>
                    </a:lnTo>
                    <a:lnTo>
                      <a:pt x="2101" y="347"/>
                    </a:lnTo>
                    <a:lnTo>
                      <a:pt x="2111" y="361"/>
                    </a:lnTo>
                    <a:lnTo>
                      <a:pt x="2068" y="347"/>
                    </a:lnTo>
                    <a:lnTo>
                      <a:pt x="2056" y="347"/>
                    </a:lnTo>
                    <a:lnTo>
                      <a:pt x="2056" y="361"/>
                    </a:lnTo>
                    <a:lnTo>
                      <a:pt x="2034" y="347"/>
                    </a:lnTo>
                    <a:lnTo>
                      <a:pt x="2022" y="361"/>
                    </a:lnTo>
                    <a:lnTo>
                      <a:pt x="2013" y="361"/>
                    </a:lnTo>
                    <a:lnTo>
                      <a:pt x="2022" y="376"/>
                    </a:lnTo>
                    <a:lnTo>
                      <a:pt x="2022" y="402"/>
                    </a:lnTo>
                    <a:lnTo>
                      <a:pt x="2034" y="412"/>
                    </a:lnTo>
                    <a:lnTo>
                      <a:pt x="2046" y="412"/>
                    </a:lnTo>
                    <a:lnTo>
                      <a:pt x="2056" y="426"/>
                    </a:lnTo>
                    <a:lnTo>
                      <a:pt x="2077" y="438"/>
                    </a:lnTo>
                    <a:lnTo>
                      <a:pt x="2068" y="455"/>
                    </a:lnTo>
                    <a:lnTo>
                      <a:pt x="2090" y="481"/>
                    </a:lnTo>
                    <a:lnTo>
                      <a:pt x="2068" y="491"/>
                    </a:lnTo>
                    <a:lnTo>
                      <a:pt x="2090" y="517"/>
                    </a:lnTo>
                    <a:lnTo>
                      <a:pt x="2077" y="517"/>
                    </a:lnTo>
                    <a:lnTo>
                      <a:pt x="2077" y="557"/>
                    </a:lnTo>
                    <a:lnTo>
                      <a:pt x="2077" y="567"/>
                    </a:lnTo>
                    <a:lnTo>
                      <a:pt x="1979" y="466"/>
                    </a:lnTo>
                    <a:lnTo>
                      <a:pt x="1955" y="426"/>
                    </a:lnTo>
                    <a:lnTo>
                      <a:pt x="1969" y="426"/>
                    </a:lnTo>
                    <a:lnTo>
                      <a:pt x="1955" y="412"/>
                    </a:lnTo>
                    <a:lnTo>
                      <a:pt x="1969" y="402"/>
                    </a:lnTo>
                    <a:lnTo>
                      <a:pt x="1979" y="347"/>
                    </a:lnTo>
                    <a:lnTo>
                      <a:pt x="1991" y="337"/>
                    </a:lnTo>
                    <a:lnTo>
                      <a:pt x="1969" y="311"/>
                    </a:lnTo>
                    <a:lnTo>
                      <a:pt x="1969" y="299"/>
                    </a:lnTo>
                    <a:lnTo>
                      <a:pt x="1946" y="299"/>
                    </a:lnTo>
                    <a:lnTo>
                      <a:pt x="1955" y="325"/>
                    </a:lnTo>
                    <a:lnTo>
                      <a:pt x="1946" y="347"/>
                    </a:lnTo>
                    <a:lnTo>
                      <a:pt x="1924" y="337"/>
                    </a:lnTo>
                    <a:lnTo>
                      <a:pt x="1924" y="325"/>
                    </a:lnTo>
                    <a:lnTo>
                      <a:pt x="1878" y="325"/>
                    </a:lnTo>
                    <a:lnTo>
                      <a:pt x="1869" y="361"/>
                    </a:lnTo>
                    <a:lnTo>
                      <a:pt x="1878" y="376"/>
                    </a:lnTo>
                    <a:lnTo>
                      <a:pt x="1902" y="376"/>
                    </a:lnTo>
                    <a:lnTo>
                      <a:pt x="1847" y="390"/>
                    </a:lnTo>
                    <a:lnTo>
                      <a:pt x="1838" y="361"/>
                    </a:lnTo>
                    <a:lnTo>
                      <a:pt x="1801" y="361"/>
                    </a:lnTo>
                    <a:lnTo>
                      <a:pt x="1801" y="376"/>
                    </a:lnTo>
                    <a:lnTo>
                      <a:pt x="1724" y="376"/>
                    </a:lnTo>
                    <a:lnTo>
                      <a:pt x="1707" y="376"/>
                    </a:lnTo>
                    <a:lnTo>
                      <a:pt x="1694" y="455"/>
                    </a:lnTo>
                    <a:lnTo>
                      <a:pt x="1669" y="481"/>
                    </a:lnTo>
                    <a:lnTo>
                      <a:pt x="1707" y="481"/>
                    </a:lnTo>
                    <a:lnTo>
                      <a:pt x="1715" y="503"/>
                    </a:lnTo>
                    <a:lnTo>
                      <a:pt x="1715" y="491"/>
                    </a:lnTo>
                    <a:lnTo>
                      <a:pt x="1724" y="491"/>
                    </a:lnTo>
                    <a:lnTo>
                      <a:pt x="1724" y="503"/>
                    </a:lnTo>
                    <a:lnTo>
                      <a:pt x="1737" y="503"/>
                    </a:lnTo>
                    <a:lnTo>
                      <a:pt x="1746" y="491"/>
                    </a:lnTo>
                    <a:lnTo>
                      <a:pt x="1792" y="517"/>
                    </a:lnTo>
                    <a:lnTo>
                      <a:pt x="1814" y="567"/>
                    </a:lnTo>
                    <a:lnTo>
                      <a:pt x="1847" y="622"/>
                    </a:lnTo>
                    <a:lnTo>
                      <a:pt x="1847" y="694"/>
                    </a:lnTo>
                    <a:lnTo>
                      <a:pt x="1823" y="723"/>
                    </a:lnTo>
                    <a:lnTo>
                      <a:pt x="1823" y="749"/>
                    </a:lnTo>
                    <a:lnTo>
                      <a:pt x="1801" y="759"/>
                    </a:lnTo>
                    <a:lnTo>
                      <a:pt x="1783" y="749"/>
                    </a:lnTo>
                    <a:lnTo>
                      <a:pt x="1771" y="759"/>
                    </a:lnTo>
                    <a:lnTo>
                      <a:pt x="1771" y="749"/>
                    </a:lnTo>
                    <a:lnTo>
                      <a:pt x="1746" y="713"/>
                    </a:lnTo>
                    <a:lnTo>
                      <a:pt x="1762" y="694"/>
                    </a:lnTo>
                    <a:lnTo>
                      <a:pt x="1783" y="713"/>
                    </a:lnTo>
                    <a:lnTo>
                      <a:pt x="1771" y="658"/>
                    </a:lnTo>
                    <a:lnTo>
                      <a:pt x="1771" y="647"/>
                    </a:lnTo>
                    <a:lnTo>
                      <a:pt x="1762" y="622"/>
                    </a:lnTo>
                    <a:lnTo>
                      <a:pt x="1724" y="647"/>
                    </a:lnTo>
                    <a:lnTo>
                      <a:pt x="1715" y="647"/>
                    </a:lnTo>
                    <a:lnTo>
                      <a:pt x="1694" y="622"/>
                    </a:lnTo>
                    <a:lnTo>
                      <a:pt x="1660" y="604"/>
                    </a:lnTo>
                    <a:lnTo>
                      <a:pt x="1630" y="593"/>
                    </a:lnTo>
                    <a:lnTo>
                      <a:pt x="1605" y="567"/>
                    </a:lnTo>
                    <a:lnTo>
                      <a:pt x="1563" y="517"/>
                    </a:lnTo>
                    <a:lnTo>
                      <a:pt x="1516" y="503"/>
                    </a:lnTo>
                    <a:lnTo>
                      <a:pt x="1486" y="517"/>
                    </a:lnTo>
                    <a:lnTo>
                      <a:pt x="1473" y="527"/>
                    </a:lnTo>
                    <a:lnTo>
                      <a:pt x="1498" y="546"/>
                    </a:lnTo>
                    <a:lnTo>
                      <a:pt x="1486" y="557"/>
                    </a:lnTo>
                    <a:lnTo>
                      <a:pt x="1498" y="582"/>
                    </a:lnTo>
                    <a:lnTo>
                      <a:pt x="1473" y="593"/>
                    </a:lnTo>
                    <a:lnTo>
                      <a:pt x="1452" y="593"/>
                    </a:lnTo>
                    <a:lnTo>
                      <a:pt x="1421" y="582"/>
                    </a:lnTo>
                    <a:lnTo>
                      <a:pt x="1397" y="593"/>
                    </a:lnTo>
                    <a:lnTo>
                      <a:pt x="1354" y="604"/>
                    </a:lnTo>
                    <a:lnTo>
                      <a:pt x="1274" y="582"/>
                    </a:lnTo>
                    <a:lnTo>
                      <a:pt x="1231" y="582"/>
                    </a:lnTo>
                    <a:lnTo>
                      <a:pt x="1197" y="557"/>
                    </a:lnTo>
                    <a:lnTo>
                      <a:pt x="1155" y="546"/>
                    </a:lnTo>
                    <a:lnTo>
                      <a:pt x="1145" y="557"/>
                    </a:lnTo>
                    <a:lnTo>
                      <a:pt x="1155" y="567"/>
                    </a:lnTo>
                    <a:lnTo>
                      <a:pt x="1155" y="593"/>
                    </a:lnTo>
                    <a:lnTo>
                      <a:pt x="1109" y="593"/>
                    </a:lnTo>
                    <a:lnTo>
                      <a:pt x="1090" y="582"/>
                    </a:lnTo>
                    <a:lnTo>
                      <a:pt x="1054" y="567"/>
                    </a:lnTo>
                    <a:lnTo>
                      <a:pt x="998" y="604"/>
                    </a:lnTo>
                    <a:lnTo>
                      <a:pt x="990" y="622"/>
                    </a:lnTo>
                    <a:lnTo>
                      <a:pt x="990" y="604"/>
                    </a:lnTo>
                    <a:lnTo>
                      <a:pt x="977" y="593"/>
                    </a:lnTo>
                    <a:lnTo>
                      <a:pt x="968" y="604"/>
                    </a:lnTo>
                    <a:lnTo>
                      <a:pt x="955" y="593"/>
                    </a:lnTo>
                    <a:lnTo>
                      <a:pt x="913" y="567"/>
                    </a:lnTo>
                    <a:lnTo>
                      <a:pt x="879" y="567"/>
                    </a:lnTo>
                    <a:lnTo>
                      <a:pt x="869" y="557"/>
                    </a:lnTo>
                    <a:lnTo>
                      <a:pt x="858" y="567"/>
                    </a:lnTo>
                    <a:lnTo>
                      <a:pt x="814" y="517"/>
                    </a:lnTo>
                    <a:lnTo>
                      <a:pt x="781" y="491"/>
                    </a:lnTo>
                    <a:lnTo>
                      <a:pt x="769" y="491"/>
                    </a:lnTo>
                    <a:lnTo>
                      <a:pt x="747" y="503"/>
                    </a:lnTo>
                    <a:lnTo>
                      <a:pt x="737" y="503"/>
                    </a:lnTo>
                    <a:lnTo>
                      <a:pt x="737" y="491"/>
                    </a:lnTo>
                    <a:lnTo>
                      <a:pt x="714" y="491"/>
                    </a:lnTo>
                    <a:lnTo>
                      <a:pt x="692" y="491"/>
                    </a:lnTo>
                    <a:lnTo>
                      <a:pt x="692" y="481"/>
                    </a:lnTo>
                    <a:lnTo>
                      <a:pt x="682" y="466"/>
                    </a:lnTo>
                    <a:lnTo>
                      <a:pt x="646" y="466"/>
                    </a:lnTo>
                    <a:lnTo>
                      <a:pt x="646" y="481"/>
                    </a:lnTo>
                    <a:lnTo>
                      <a:pt x="615" y="481"/>
                    </a:lnTo>
                    <a:lnTo>
                      <a:pt x="560" y="491"/>
                    </a:lnTo>
                    <a:lnTo>
                      <a:pt x="538" y="491"/>
                    </a:lnTo>
                    <a:lnTo>
                      <a:pt x="538" y="503"/>
                    </a:lnTo>
                    <a:lnTo>
                      <a:pt x="551" y="503"/>
                    </a:lnTo>
                    <a:lnTo>
                      <a:pt x="551" y="517"/>
                    </a:lnTo>
                    <a:lnTo>
                      <a:pt x="538" y="527"/>
                    </a:lnTo>
                    <a:lnTo>
                      <a:pt x="551" y="527"/>
                    </a:lnTo>
                    <a:lnTo>
                      <a:pt x="538" y="546"/>
                    </a:lnTo>
                    <a:lnTo>
                      <a:pt x="569" y="557"/>
                    </a:lnTo>
                    <a:lnTo>
                      <a:pt x="560" y="567"/>
                    </a:lnTo>
                    <a:lnTo>
                      <a:pt x="538" y="567"/>
                    </a:lnTo>
                    <a:lnTo>
                      <a:pt x="514" y="567"/>
                    </a:lnTo>
                    <a:lnTo>
                      <a:pt x="493" y="567"/>
                    </a:lnTo>
                    <a:lnTo>
                      <a:pt x="474" y="567"/>
                    </a:lnTo>
                    <a:lnTo>
                      <a:pt x="462" y="567"/>
                    </a:lnTo>
                    <a:lnTo>
                      <a:pt x="462" y="582"/>
                    </a:lnTo>
                    <a:lnTo>
                      <a:pt x="437" y="557"/>
                    </a:lnTo>
                    <a:lnTo>
                      <a:pt x="419" y="546"/>
                    </a:lnTo>
                    <a:lnTo>
                      <a:pt x="407" y="557"/>
                    </a:lnTo>
                    <a:lnTo>
                      <a:pt x="398" y="557"/>
                    </a:lnTo>
                    <a:lnTo>
                      <a:pt x="373" y="567"/>
                    </a:lnTo>
                    <a:lnTo>
                      <a:pt x="361" y="567"/>
                    </a:lnTo>
                    <a:lnTo>
                      <a:pt x="373" y="593"/>
                    </a:lnTo>
                    <a:lnTo>
                      <a:pt x="361" y="593"/>
                    </a:lnTo>
                    <a:lnTo>
                      <a:pt x="351" y="582"/>
                    </a:lnTo>
                    <a:lnTo>
                      <a:pt x="343" y="622"/>
                    </a:lnTo>
                    <a:lnTo>
                      <a:pt x="351" y="632"/>
                    </a:lnTo>
                    <a:lnTo>
                      <a:pt x="351" y="647"/>
                    </a:lnTo>
                    <a:lnTo>
                      <a:pt x="373" y="647"/>
                    </a:lnTo>
                    <a:lnTo>
                      <a:pt x="382" y="673"/>
                    </a:lnTo>
                    <a:lnTo>
                      <a:pt x="373" y="683"/>
                    </a:lnTo>
                    <a:lnTo>
                      <a:pt x="361" y="683"/>
                    </a:lnTo>
                    <a:lnTo>
                      <a:pt x="351" y="713"/>
                    </a:lnTo>
                    <a:lnTo>
                      <a:pt x="373" y="738"/>
                    </a:lnTo>
                    <a:lnTo>
                      <a:pt x="373" y="759"/>
                    </a:lnTo>
                    <a:lnTo>
                      <a:pt x="398" y="788"/>
                    </a:lnTo>
                    <a:lnTo>
                      <a:pt x="382" y="803"/>
                    </a:lnTo>
                    <a:lnTo>
                      <a:pt x="373" y="803"/>
                    </a:lnTo>
                    <a:lnTo>
                      <a:pt x="361" y="788"/>
                    </a:lnTo>
                    <a:lnTo>
                      <a:pt x="343" y="759"/>
                    </a:lnTo>
                    <a:lnTo>
                      <a:pt x="321" y="759"/>
                    </a:lnTo>
                    <a:lnTo>
                      <a:pt x="296" y="749"/>
                    </a:lnTo>
                    <a:lnTo>
                      <a:pt x="254" y="749"/>
                    </a:lnTo>
                    <a:lnTo>
                      <a:pt x="199" y="713"/>
                    </a:lnTo>
                    <a:lnTo>
                      <a:pt x="189" y="713"/>
                    </a:lnTo>
                    <a:lnTo>
                      <a:pt x="189" y="694"/>
                    </a:lnTo>
                    <a:lnTo>
                      <a:pt x="199" y="694"/>
                    </a:lnTo>
                    <a:lnTo>
                      <a:pt x="208" y="673"/>
                    </a:lnTo>
                    <a:lnTo>
                      <a:pt x="199" y="673"/>
                    </a:lnTo>
                    <a:lnTo>
                      <a:pt x="229" y="658"/>
                    </a:lnTo>
                    <a:lnTo>
                      <a:pt x="208" y="658"/>
                    </a:lnTo>
                    <a:lnTo>
                      <a:pt x="208" y="647"/>
                    </a:lnTo>
                    <a:lnTo>
                      <a:pt x="220" y="632"/>
                    </a:lnTo>
                    <a:lnTo>
                      <a:pt x="229" y="647"/>
                    </a:lnTo>
                    <a:lnTo>
                      <a:pt x="229" y="622"/>
                    </a:lnTo>
                    <a:lnTo>
                      <a:pt x="229" y="604"/>
                    </a:lnTo>
                    <a:lnTo>
                      <a:pt x="229" y="593"/>
                    </a:lnTo>
                    <a:lnTo>
                      <a:pt x="199" y="593"/>
                    </a:lnTo>
                    <a:lnTo>
                      <a:pt x="189" y="582"/>
                    </a:lnTo>
                    <a:lnTo>
                      <a:pt x="152" y="582"/>
                    </a:lnTo>
                    <a:lnTo>
                      <a:pt x="144" y="557"/>
                    </a:lnTo>
                    <a:lnTo>
                      <a:pt x="131" y="557"/>
                    </a:lnTo>
                    <a:lnTo>
                      <a:pt x="131" y="546"/>
                    </a:lnTo>
                    <a:lnTo>
                      <a:pt x="122" y="527"/>
                    </a:lnTo>
                    <a:lnTo>
                      <a:pt x="88" y="546"/>
                    </a:lnTo>
                    <a:lnTo>
                      <a:pt x="76" y="517"/>
                    </a:lnTo>
                    <a:lnTo>
                      <a:pt x="97" y="517"/>
                    </a:lnTo>
                    <a:lnTo>
                      <a:pt x="97" y="503"/>
                    </a:lnTo>
                    <a:lnTo>
                      <a:pt x="88" y="503"/>
                    </a:lnTo>
                    <a:lnTo>
                      <a:pt x="76" y="481"/>
                    </a:lnTo>
                    <a:lnTo>
                      <a:pt x="67" y="455"/>
                    </a:lnTo>
                    <a:lnTo>
                      <a:pt x="33" y="438"/>
                    </a:lnTo>
                    <a:lnTo>
                      <a:pt x="12" y="412"/>
                    </a:lnTo>
                    <a:lnTo>
                      <a:pt x="12" y="402"/>
                    </a:lnTo>
                    <a:lnTo>
                      <a:pt x="0" y="390"/>
                    </a:lnTo>
                    <a:lnTo>
                      <a:pt x="12" y="376"/>
                    </a:lnTo>
                    <a:lnTo>
                      <a:pt x="20" y="376"/>
                    </a:lnTo>
                    <a:lnTo>
                      <a:pt x="33" y="361"/>
                    </a:lnTo>
                    <a:lnTo>
                      <a:pt x="20" y="347"/>
                    </a:lnTo>
                    <a:lnTo>
                      <a:pt x="12" y="347"/>
                    </a:lnTo>
                    <a:lnTo>
                      <a:pt x="55" y="299"/>
                    </a:lnTo>
                    <a:lnTo>
                      <a:pt x="45" y="271"/>
                    </a:lnTo>
                    <a:lnTo>
                      <a:pt x="45" y="260"/>
                    </a:lnTo>
                    <a:lnTo>
                      <a:pt x="33" y="246"/>
                    </a:lnTo>
                    <a:lnTo>
                      <a:pt x="33" y="235"/>
                    </a:lnTo>
                    <a:lnTo>
                      <a:pt x="20" y="210"/>
                    </a:lnTo>
                    <a:lnTo>
                      <a:pt x="20" y="191"/>
                    </a:lnTo>
                    <a:lnTo>
                      <a:pt x="0" y="181"/>
                    </a:lnTo>
                    <a:lnTo>
                      <a:pt x="0" y="170"/>
                    </a:lnTo>
                    <a:lnTo>
                      <a:pt x="12" y="170"/>
                    </a:lnTo>
                    <a:lnTo>
                      <a:pt x="33" y="155"/>
                    </a:lnTo>
                    <a:lnTo>
                      <a:pt x="55" y="144"/>
                    </a:lnTo>
                    <a:lnTo>
                      <a:pt x="113" y="170"/>
                    </a:lnTo>
                    <a:lnTo>
                      <a:pt x="174" y="191"/>
                    </a:lnTo>
                    <a:lnTo>
                      <a:pt x="189" y="210"/>
                    </a:lnTo>
                    <a:lnTo>
                      <a:pt x="144" y="220"/>
                    </a:lnTo>
                    <a:lnTo>
                      <a:pt x="55" y="210"/>
                    </a:lnTo>
                    <a:lnTo>
                      <a:pt x="97" y="235"/>
                    </a:lnTo>
                    <a:lnTo>
                      <a:pt x="97" y="260"/>
                    </a:lnTo>
                    <a:lnTo>
                      <a:pt x="131" y="271"/>
                    </a:lnTo>
                    <a:lnTo>
                      <a:pt x="152" y="271"/>
                    </a:lnTo>
                    <a:lnTo>
                      <a:pt x="144" y="260"/>
                    </a:lnTo>
                    <a:lnTo>
                      <a:pt x="122" y="246"/>
                    </a:lnTo>
                    <a:lnTo>
                      <a:pt x="131" y="246"/>
                    </a:lnTo>
                    <a:lnTo>
                      <a:pt x="189" y="260"/>
                    </a:lnTo>
                    <a:lnTo>
                      <a:pt x="165" y="235"/>
                    </a:lnTo>
                    <a:lnTo>
                      <a:pt x="199" y="220"/>
                    </a:lnTo>
                    <a:lnTo>
                      <a:pt x="220" y="220"/>
                    </a:lnTo>
                    <a:lnTo>
                      <a:pt x="229" y="220"/>
                    </a:lnTo>
                    <a:lnTo>
                      <a:pt x="220" y="210"/>
                    </a:lnTo>
                    <a:lnTo>
                      <a:pt x="220" y="181"/>
                    </a:lnTo>
                    <a:lnTo>
                      <a:pt x="199" y="170"/>
                    </a:lnTo>
                    <a:lnTo>
                      <a:pt x="241" y="181"/>
                    </a:lnTo>
                    <a:lnTo>
                      <a:pt x="254" y="191"/>
                    </a:lnTo>
                    <a:lnTo>
                      <a:pt x="229" y="191"/>
                    </a:lnTo>
                    <a:lnTo>
                      <a:pt x="266" y="210"/>
                    </a:lnTo>
                    <a:lnTo>
                      <a:pt x="276" y="210"/>
                    </a:lnTo>
                    <a:lnTo>
                      <a:pt x="276" y="191"/>
                    </a:lnTo>
                    <a:lnTo>
                      <a:pt x="343" y="170"/>
                    </a:lnTo>
                    <a:lnTo>
                      <a:pt x="361" y="181"/>
                    </a:lnTo>
                    <a:lnTo>
                      <a:pt x="361" y="170"/>
                    </a:lnTo>
                    <a:lnTo>
                      <a:pt x="407" y="170"/>
                    </a:lnTo>
                    <a:lnTo>
                      <a:pt x="419" y="181"/>
                    </a:lnTo>
                    <a:lnTo>
                      <a:pt x="428" y="181"/>
                    </a:lnTo>
                    <a:lnTo>
                      <a:pt x="419" y="170"/>
                    </a:lnTo>
                    <a:lnTo>
                      <a:pt x="437" y="170"/>
                    </a:lnTo>
                    <a:lnTo>
                      <a:pt x="398" y="144"/>
                    </a:lnTo>
                    <a:lnTo>
                      <a:pt x="398" y="133"/>
                    </a:lnTo>
                    <a:lnTo>
                      <a:pt x="538" y="181"/>
                    </a:lnTo>
                    <a:lnTo>
                      <a:pt x="551" y="170"/>
                    </a:lnTo>
                    <a:lnTo>
                      <a:pt x="505" y="155"/>
                    </a:lnTo>
                    <a:lnTo>
                      <a:pt x="505" y="133"/>
                    </a:lnTo>
                    <a:lnTo>
                      <a:pt x="493" y="119"/>
                    </a:lnTo>
                    <a:lnTo>
                      <a:pt x="514" y="79"/>
                    </a:lnTo>
                    <a:lnTo>
                      <a:pt x="530" y="79"/>
                    </a:lnTo>
                    <a:lnTo>
                      <a:pt x="538" y="79"/>
                    </a:lnTo>
                    <a:lnTo>
                      <a:pt x="560" y="90"/>
                    </a:lnTo>
                    <a:lnTo>
                      <a:pt x="560" y="119"/>
                    </a:lnTo>
                    <a:lnTo>
                      <a:pt x="569" y="119"/>
                    </a:lnTo>
                    <a:lnTo>
                      <a:pt x="594" y="170"/>
                    </a:lnTo>
                    <a:lnTo>
                      <a:pt x="606" y="170"/>
                    </a:lnTo>
                    <a:lnTo>
                      <a:pt x="606" y="191"/>
                    </a:lnTo>
                    <a:lnTo>
                      <a:pt x="582" y="210"/>
                    </a:lnTo>
                    <a:lnTo>
                      <a:pt x="606" y="220"/>
                    </a:lnTo>
                    <a:lnTo>
                      <a:pt x="627" y="210"/>
                    </a:lnTo>
                    <a:lnTo>
                      <a:pt x="637" y="191"/>
                    </a:lnTo>
                    <a:lnTo>
                      <a:pt x="615" y="170"/>
                    </a:lnTo>
                    <a:lnTo>
                      <a:pt x="606" y="170"/>
                    </a:lnTo>
                    <a:lnTo>
                      <a:pt x="594" y="155"/>
                    </a:lnTo>
                    <a:lnTo>
                      <a:pt x="594" y="133"/>
                    </a:lnTo>
                    <a:lnTo>
                      <a:pt x="569" y="119"/>
                    </a:lnTo>
                    <a:lnTo>
                      <a:pt x="594" y="9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0" name="Freeform 51"/>
              <p:cNvSpPr>
                <a:spLocks/>
              </p:cNvSpPr>
              <p:nvPr/>
            </p:nvSpPr>
            <p:spPr bwMode="auto">
              <a:xfrm>
                <a:off x="6638964" y="1700218"/>
                <a:ext cx="85725" cy="160338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21" y="89"/>
                  </a:cxn>
                  <a:cxn ang="0">
                    <a:pos x="41" y="35"/>
                  </a:cxn>
                  <a:cxn ang="0">
                    <a:pos x="32" y="0"/>
                  </a:cxn>
                  <a:cxn ang="0">
                    <a:pos x="41" y="0"/>
                  </a:cxn>
                  <a:cxn ang="0">
                    <a:pos x="54" y="35"/>
                  </a:cxn>
                  <a:cxn ang="0">
                    <a:pos x="54" y="71"/>
                  </a:cxn>
                  <a:cxn ang="0">
                    <a:pos x="32" y="89"/>
                  </a:cxn>
                  <a:cxn ang="0">
                    <a:pos x="32" y="101"/>
                  </a:cxn>
                  <a:cxn ang="0">
                    <a:pos x="12" y="101"/>
                  </a:cxn>
                  <a:cxn ang="0">
                    <a:pos x="0" y="101"/>
                  </a:cxn>
                </a:cxnLst>
                <a:rect l="0" t="0" r="r" b="b"/>
                <a:pathLst>
                  <a:path w="54" h="101">
                    <a:moveTo>
                      <a:pt x="0" y="101"/>
                    </a:moveTo>
                    <a:lnTo>
                      <a:pt x="21" y="89"/>
                    </a:lnTo>
                    <a:lnTo>
                      <a:pt x="41" y="35"/>
                    </a:lnTo>
                    <a:lnTo>
                      <a:pt x="32" y="0"/>
                    </a:lnTo>
                    <a:lnTo>
                      <a:pt x="41" y="0"/>
                    </a:lnTo>
                    <a:lnTo>
                      <a:pt x="54" y="35"/>
                    </a:lnTo>
                    <a:lnTo>
                      <a:pt x="54" y="71"/>
                    </a:lnTo>
                    <a:lnTo>
                      <a:pt x="32" y="89"/>
                    </a:lnTo>
                    <a:lnTo>
                      <a:pt x="32" y="101"/>
                    </a:lnTo>
                    <a:lnTo>
                      <a:pt x="12" y="101"/>
                    </a:lnTo>
                    <a:lnTo>
                      <a:pt x="0" y="101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51" name="Freeform 52"/>
              <p:cNvSpPr>
                <a:spLocks/>
              </p:cNvSpPr>
              <p:nvPr/>
            </p:nvSpPr>
            <p:spPr bwMode="auto">
              <a:xfrm>
                <a:off x="6638964" y="1700218"/>
                <a:ext cx="85725" cy="160338"/>
              </a:xfrm>
              <a:custGeom>
                <a:avLst/>
                <a:gdLst/>
                <a:ahLst/>
                <a:cxnLst>
                  <a:cxn ang="0">
                    <a:pos x="0" y="101"/>
                  </a:cxn>
                  <a:cxn ang="0">
                    <a:pos x="21" y="89"/>
                  </a:cxn>
                  <a:cxn ang="0">
                    <a:pos x="41" y="35"/>
                  </a:cxn>
                  <a:cxn ang="0">
                    <a:pos x="32" y="0"/>
                  </a:cxn>
                  <a:cxn ang="0">
                    <a:pos x="41" y="0"/>
                  </a:cxn>
                  <a:cxn ang="0">
                    <a:pos x="54" y="35"/>
                  </a:cxn>
                  <a:cxn ang="0">
                    <a:pos x="54" y="71"/>
                  </a:cxn>
                  <a:cxn ang="0">
                    <a:pos x="32" y="89"/>
                  </a:cxn>
                  <a:cxn ang="0">
                    <a:pos x="32" y="101"/>
                  </a:cxn>
                  <a:cxn ang="0">
                    <a:pos x="12" y="101"/>
                  </a:cxn>
                  <a:cxn ang="0">
                    <a:pos x="0" y="101"/>
                  </a:cxn>
                </a:cxnLst>
                <a:rect l="0" t="0" r="r" b="b"/>
                <a:pathLst>
                  <a:path w="54" h="101">
                    <a:moveTo>
                      <a:pt x="0" y="101"/>
                    </a:moveTo>
                    <a:lnTo>
                      <a:pt x="21" y="89"/>
                    </a:lnTo>
                    <a:lnTo>
                      <a:pt x="41" y="35"/>
                    </a:lnTo>
                    <a:lnTo>
                      <a:pt x="32" y="0"/>
                    </a:lnTo>
                    <a:lnTo>
                      <a:pt x="41" y="0"/>
                    </a:lnTo>
                    <a:lnTo>
                      <a:pt x="54" y="35"/>
                    </a:lnTo>
                    <a:lnTo>
                      <a:pt x="54" y="71"/>
                    </a:lnTo>
                    <a:lnTo>
                      <a:pt x="32" y="89"/>
                    </a:lnTo>
                    <a:lnTo>
                      <a:pt x="32" y="101"/>
                    </a:lnTo>
                    <a:lnTo>
                      <a:pt x="12" y="101"/>
                    </a:lnTo>
                    <a:lnTo>
                      <a:pt x="0" y="10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8" name="Freeform 69"/>
              <p:cNvSpPr>
                <a:spLocks/>
              </p:cNvSpPr>
              <p:nvPr/>
            </p:nvSpPr>
            <p:spPr bwMode="auto">
              <a:xfrm>
                <a:off x="5086380" y="2166944"/>
                <a:ext cx="169863" cy="82550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9" name="Freeform 70"/>
              <p:cNvSpPr>
                <a:spLocks/>
              </p:cNvSpPr>
              <p:nvPr/>
            </p:nvSpPr>
            <p:spPr bwMode="auto">
              <a:xfrm>
                <a:off x="5086380" y="2166944"/>
                <a:ext cx="169863" cy="82550"/>
              </a:xfrm>
              <a:custGeom>
                <a:avLst/>
                <a:gdLst/>
                <a:ahLst/>
                <a:cxnLst>
                  <a:cxn ang="0">
                    <a:pos x="89" y="52"/>
                  </a:cxn>
                  <a:cxn ang="0">
                    <a:pos x="51" y="52"/>
                  </a:cxn>
                  <a:cxn ang="0">
                    <a:pos x="51" y="38"/>
                  </a:cxn>
                  <a:cxn ang="0">
                    <a:pos x="30" y="38"/>
                  </a:cxn>
                  <a:cxn ang="0">
                    <a:pos x="30" y="24"/>
                  </a:cxn>
                  <a:cxn ang="0">
                    <a:pos x="12" y="10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67" y="10"/>
                  </a:cxn>
                  <a:cxn ang="0">
                    <a:pos x="89" y="10"/>
                  </a:cxn>
                  <a:cxn ang="0">
                    <a:pos x="107" y="38"/>
                  </a:cxn>
                  <a:cxn ang="0">
                    <a:pos x="89" y="38"/>
                  </a:cxn>
                  <a:cxn ang="0">
                    <a:pos x="89" y="52"/>
                  </a:cxn>
                </a:cxnLst>
                <a:rect l="0" t="0" r="r" b="b"/>
                <a:pathLst>
                  <a:path w="107" h="52">
                    <a:moveTo>
                      <a:pt x="89" y="52"/>
                    </a:moveTo>
                    <a:lnTo>
                      <a:pt x="51" y="52"/>
                    </a:lnTo>
                    <a:lnTo>
                      <a:pt x="51" y="38"/>
                    </a:lnTo>
                    <a:lnTo>
                      <a:pt x="30" y="38"/>
                    </a:lnTo>
                    <a:lnTo>
                      <a:pt x="30" y="24"/>
                    </a:lnTo>
                    <a:lnTo>
                      <a:pt x="12" y="10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67" y="10"/>
                    </a:lnTo>
                    <a:lnTo>
                      <a:pt x="89" y="10"/>
                    </a:lnTo>
                    <a:lnTo>
                      <a:pt x="107" y="38"/>
                    </a:lnTo>
                    <a:lnTo>
                      <a:pt x="89" y="38"/>
                    </a:lnTo>
                    <a:lnTo>
                      <a:pt x="89" y="52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0" name="Freeform 71"/>
              <p:cNvSpPr>
                <a:spLocks/>
              </p:cNvSpPr>
              <p:nvPr/>
            </p:nvSpPr>
            <p:spPr bwMode="auto">
              <a:xfrm>
                <a:off x="5168931" y="2251082"/>
                <a:ext cx="106363" cy="74613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71" name="Freeform 72"/>
              <p:cNvSpPr>
                <a:spLocks/>
              </p:cNvSpPr>
              <p:nvPr/>
            </p:nvSpPr>
            <p:spPr bwMode="auto">
              <a:xfrm>
                <a:off x="5168931" y="2251082"/>
                <a:ext cx="106363" cy="74613"/>
              </a:xfrm>
              <a:custGeom>
                <a:avLst/>
                <a:gdLst/>
                <a:ahLst/>
                <a:cxnLst>
                  <a:cxn ang="0">
                    <a:pos x="37" y="25"/>
                  </a:cxn>
                  <a:cxn ang="0">
                    <a:pos x="45" y="35"/>
                  </a:cxn>
                  <a:cxn ang="0">
                    <a:pos x="54" y="47"/>
                  </a:cxn>
                  <a:cxn ang="0">
                    <a:pos x="67" y="47"/>
                  </a:cxn>
                  <a:cxn ang="0">
                    <a:pos x="54" y="25"/>
                  </a:cxn>
                  <a:cxn ang="0">
                    <a:pos x="45" y="25"/>
                  </a:cxn>
                  <a:cxn ang="0">
                    <a:pos x="45" y="11"/>
                  </a:cxn>
                  <a:cxn ang="0">
                    <a:pos x="37" y="0"/>
                  </a:cxn>
                  <a:cxn ang="0">
                    <a:pos x="0" y="0"/>
                  </a:cxn>
                  <a:cxn ang="0">
                    <a:pos x="15" y="25"/>
                  </a:cxn>
                  <a:cxn ang="0">
                    <a:pos x="37" y="25"/>
                  </a:cxn>
                </a:cxnLst>
                <a:rect l="0" t="0" r="r" b="b"/>
                <a:pathLst>
                  <a:path w="67" h="47">
                    <a:moveTo>
                      <a:pt x="37" y="25"/>
                    </a:moveTo>
                    <a:lnTo>
                      <a:pt x="45" y="35"/>
                    </a:lnTo>
                    <a:lnTo>
                      <a:pt x="54" y="47"/>
                    </a:lnTo>
                    <a:lnTo>
                      <a:pt x="67" y="47"/>
                    </a:lnTo>
                    <a:lnTo>
                      <a:pt x="54" y="25"/>
                    </a:lnTo>
                    <a:lnTo>
                      <a:pt x="45" y="25"/>
                    </a:lnTo>
                    <a:lnTo>
                      <a:pt x="45" y="11"/>
                    </a:lnTo>
                    <a:lnTo>
                      <a:pt x="37" y="0"/>
                    </a:lnTo>
                    <a:lnTo>
                      <a:pt x="0" y="0"/>
                    </a:lnTo>
                    <a:lnTo>
                      <a:pt x="15" y="25"/>
                    </a:lnTo>
                    <a:lnTo>
                      <a:pt x="37" y="25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4" name="Freeform 366"/>
              <p:cNvSpPr>
                <a:spLocks/>
              </p:cNvSpPr>
              <p:nvPr/>
            </p:nvSpPr>
            <p:spPr bwMode="auto">
              <a:xfrm>
                <a:off x="8297872" y="1406534"/>
                <a:ext cx="85725" cy="492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31"/>
                  </a:cxn>
                  <a:cxn ang="0">
                    <a:pos x="44" y="31"/>
                  </a:cxn>
                  <a:cxn ang="0">
                    <a:pos x="9" y="31"/>
                  </a:cxn>
                  <a:cxn ang="0">
                    <a:pos x="0" y="0"/>
                  </a:cxn>
                </a:cxnLst>
                <a:rect l="0" t="0" r="r" b="b"/>
                <a:pathLst>
                  <a:path w="54" h="31">
                    <a:moveTo>
                      <a:pt x="0" y="0"/>
                    </a:moveTo>
                    <a:lnTo>
                      <a:pt x="54" y="31"/>
                    </a:lnTo>
                    <a:lnTo>
                      <a:pt x="44" y="31"/>
                    </a:lnTo>
                    <a:lnTo>
                      <a:pt x="9" y="3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65" name="Freeform 367"/>
              <p:cNvSpPr>
                <a:spLocks/>
              </p:cNvSpPr>
              <p:nvPr/>
            </p:nvSpPr>
            <p:spPr bwMode="auto">
              <a:xfrm>
                <a:off x="8297872" y="1406534"/>
                <a:ext cx="85725" cy="492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4" y="31"/>
                  </a:cxn>
                  <a:cxn ang="0">
                    <a:pos x="44" y="31"/>
                  </a:cxn>
                  <a:cxn ang="0">
                    <a:pos x="9" y="31"/>
                  </a:cxn>
                  <a:cxn ang="0">
                    <a:pos x="0" y="0"/>
                  </a:cxn>
                </a:cxnLst>
                <a:rect l="0" t="0" r="r" b="b"/>
                <a:pathLst>
                  <a:path w="54" h="31">
                    <a:moveTo>
                      <a:pt x="0" y="0"/>
                    </a:moveTo>
                    <a:lnTo>
                      <a:pt x="54" y="31"/>
                    </a:lnTo>
                    <a:lnTo>
                      <a:pt x="44" y="31"/>
                    </a:lnTo>
                    <a:lnTo>
                      <a:pt x="9" y="3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2" name="Freeform 394"/>
              <p:cNvSpPr>
                <a:spLocks/>
              </p:cNvSpPr>
              <p:nvPr/>
            </p:nvSpPr>
            <p:spPr bwMode="auto">
              <a:xfrm>
                <a:off x="7721609" y="2081226"/>
                <a:ext cx="157163" cy="169864"/>
              </a:xfrm>
              <a:custGeom>
                <a:avLst/>
                <a:gdLst/>
                <a:ahLst/>
                <a:cxnLst>
                  <a:cxn ang="0">
                    <a:pos x="9" y="64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9" y="18"/>
                  </a:cxn>
                  <a:cxn ang="0">
                    <a:pos x="0" y="0"/>
                  </a:cxn>
                  <a:cxn ang="0">
                    <a:pos x="55" y="28"/>
                  </a:cxn>
                  <a:cxn ang="0">
                    <a:pos x="64" y="42"/>
                  </a:cxn>
                  <a:cxn ang="0">
                    <a:pos x="77" y="28"/>
                  </a:cxn>
                  <a:cxn ang="0">
                    <a:pos x="77" y="42"/>
                  </a:cxn>
                  <a:cxn ang="0">
                    <a:pos x="86" y="54"/>
                  </a:cxn>
                  <a:cxn ang="0">
                    <a:pos x="99" y="54"/>
                  </a:cxn>
                  <a:cxn ang="0">
                    <a:pos x="86" y="64"/>
                  </a:cxn>
                  <a:cxn ang="0">
                    <a:pos x="77" y="64"/>
                  </a:cxn>
                  <a:cxn ang="0">
                    <a:pos x="64" y="78"/>
                  </a:cxn>
                  <a:cxn ang="0">
                    <a:pos x="40" y="64"/>
                  </a:cxn>
                  <a:cxn ang="0">
                    <a:pos x="31" y="78"/>
                  </a:cxn>
                  <a:cxn ang="0">
                    <a:pos x="21" y="64"/>
                  </a:cxn>
                  <a:cxn ang="0">
                    <a:pos x="31" y="92"/>
                  </a:cxn>
                  <a:cxn ang="0">
                    <a:pos x="21" y="107"/>
                  </a:cxn>
                  <a:cxn ang="0">
                    <a:pos x="9" y="64"/>
                  </a:cxn>
                </a:cxnLst>
                <a:rect l="0" t="0" r="r" b="b"/>
                <a:pathLst>
                  <a:path w="99" h="107">
                    <a:moveTo>
                      <a:pt x="9" y="64"/>
                    </a:moveTo>
                    <a:lnTo>
                      <a:pt x="9" y="54"/>
                    </a:lnTo>
                    <a:lnTo>
                      <a:pt x="21" y="54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55" y="28"/>
                    </a:lnTo>
                    <a:lnTo>
                      <a:pt x="64" y="42"/>
                    </a:lnTo>
                    <a:lnTo>
                      <a:pt x="77" y="28"/>
                    </a:lnTo>
                    <a:lnTo>
                      <a:pt x="77" y="42"/>
                    </a:lnTo>
                    <a:lnTo>
                      <a:pt x="86" y="54"/>
                    </a:lnTo>
                    <a:lnTo>
                      <a:pt x="99" y="54"/>
                    </a:lnTo>
                    <a:lnTo>
                      <a:pt x="86" y="64"/>
                    </a:lnTo>
                    <a:lnTo>
                      <a:pt x="77" y="64"/>
                    </a:lnTo>
                    <a:lnTo>
                      <a:pt x="64" y="78"/>
                    </a:lnTo>
                    <a:lnTo>
                      <a:pt x="40" y="64"/>
                    </a:lnTo>
                    <a:lnTo>
                      <a:pt x="31" y="78"/>
                    </a:lnTo>
                    <a:lnTo>
                      <a:pt x="21" y="64"/>
                    </a:lnTo>
                    <a:lnTo>
                      <a:pt x="31" y="92"/>
                    </a:lnTo>
                    <a:lnTo>
                      <a:pt x="21" y="107"/>
                    </a:lnTo>
                    <a:lnTo>
                      <a:pt x="9" y="6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3" name="Freeform 395"/>
              <p:cNvSpPr>
                <a:spLocks/>
              </p:cNvSpPr>
              <p:nvPr/>
            </p:nvSpPr>
            <p:spPr bwMode="auto">
              <a:xfrm>
                <a:off x="7721609" y="2081226"/>
                <a:ext cx="157163" cy="169864"/>
              </a:xfrm>
              <a:custGeom>
                <a:avLst/>
                <a:gdLst/>
                <a:ahLst/>
                <a:cxnLst>
                  <a:cxn ang="0">
                    <a:pos x="9" y="64"/>
                  </a:cxn>
                  <a:cxn ang="0">
                    <a:pos x="9" y="54"/>
                  </a:cxn>
                  <a:cxn ang="0">
                    <a:pos x="21" y="54"/>
                  </a:cxn>
                  <a:cxn ang="0">
                    <a:pos x="9" y="18"/>
                  </a:cxn>
                  <a:cxn ang="0">
                    <a:pos x="0" y="0"/>
                  </a:cxn>
                  <a:cxn ang="0">
                    <a:pos x="55" y="28"/>
                  </a:cxn>
                  <a:cxn ang="0">
                    <a:pos x="64" y="42"/>
                  </a:cxn>
                  <a:cxn ang="0">
                    <a:pos x="77" y="28"/>
                  </a:cxn>
                  <a:cxn ang="0">
                    <a:pos x="77" y="42"/>
                  </a:cxn>
                  <a:cxn ang="0">
                    <a:pos x="86" y="54"/>
                  </a:cxn>
                  <a:cxn ang="0">
                    <a:pos x="99" y="54"/>
                  </a:cxn>
                  <a:cxn ang="0">
                    <a:pos x="86" y="64"/>
                  </a:cxn>
                  <a:cxn ang="0">
                    <a:pos x="77" y="64"/>
                  </a:cxn>
                  <a:cxn ang="0">
                    <a:pos x="64" y="78"/>
                  </a:cxn>
                  <a:cxn ang="0">
                    <a:pos x="40" y="64"/>
                  </a:cxn>
                  <a:cxn ang="0">
                    <a:pos x="31" y="78"/>
                  </a:cxn>
                  <a:cxn ang="0">
                    <a:pos x="21" y="64"/>
                  </a:cxn>
                  <a:cxn ang="0">
                    <a:pos x="31" y="92"/>
                  </a:cxn>
                  <a:cxn ang="0">
                    <a:pos x="21" y="107"/>
                  </a:cxn>
                  <a:cxn ang="0">
                    <a:pos x="9" y="64"/>
                  </a:cxn>
                </a:cxnLst>
                <a:rect l="0" t="0" r="r" b="b"/>
                <a:pathLst>
                  <a:path w="99" h="107">
                    <a:moveTo>
                      <a:pt x="9" y="64"/>
                    </a:moveTo>
                    <a:lnTo>
                      <a:pt x="9" y="54"/>
                    </a:lnTo>
                    <a:lnTo>
                      <a:pt x="21" y="54"/>
                    </a:lnTo>
                    <a:lnTo>
                      <a:pt x="9" y="18"/>
                    </a:lnTo>
                    <a:lnTo>
                      <a:pt x="0" y="0"/>
                    </a:lnTo>
                    <a:lnTo>
                      <a:pt x="55" y="28"/>
                    </a:lnTo>
                    <a:lnTo>
                      <a:pt x="64" y="42"/>
                    </a:lnTo>
                    <a:lnTo>
                      <a:pt x="77" y="28"/>
                    </a:lnTo>
                    <a:lnTo>
                      <a:pt x="77" y="42"/>
                    </a:lnTo>
                    <a:lnTo>
                      <a:pt x="86" y="54"/>
                    </a:lnTo>
                    <a:lnTo>
                      <a:pt x="99" y="54"/>
                    </a:lnTo>
                    <a:lnTo>
                      <a:pt x="86" y="64"/>
                    </a:lnTo>
                    <a:lnTo>
                      <a:pt x="77" y="64"/>
                    </a:lnTo>
                    <a:lnTo>
                      <a:pt x="64" y="78"/>
                    </a:lnTo>
                    <a:lnTo>
                      <a:pt x="40" y="64"/>
                    </a:lnTo>
                    <a:lnTo>
                      <a:pt x="31" y="78"/>
                    </a:lnTo>
                    <a:lnTo>
                      <a:pt x="21" y="64"/>
                    </a:lnTo>
                    <a:lnTo>
                      <a:pt x="31" y="92"/>
                    </a:lnTo>
                    <a:lnTo>
                      <a:pt x="21" y="107"/>
                    </a:lnTo>
                    <a:lnTo>
                      <a:pt x="9" y="64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4" name="Freeform 396"/>
              <p:cNvSpPr>
                <a:spLocks/>
              </p:cNvSpPr>
              <p:nvPr/>
            </p:nvSpPr>
            <p:spPr bwMode="auto">
              <a:xfrm>
                <a:off x="7786696" y="1165233"/>
                <a:ext cx="71438" cy="47625"/>
              </a:xfrm>
              <a:custGeom>
                <a:avLst/>
                <a:gdLst/>
                <a:ahLst/>
                <a:cxnLst>
                  <a:cxn ang="0">
                    <a:pos x="14" y="3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14" y="30"/>
                  </a:cxn>
                </a:cxnLst>
                <a:rect l="0" t="0" r="r" b="b"/>
                <a:pathLst>
                  <a:path w="45" h="30">
                    <a:moveTo>
                      <a:pt x="14" y="3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5" name="Freeform 397"/>
              <p:cNvSpPr>
                <a:spLocks/>
              </p:cNvSpPr>
              <p:nvPr/>
            </p:nvSpPr>
            <p:spPr bwMode="auto">
              <a:xfrm>
                <a:off x="7786696" y="1165233"/>
                <a:ext cx="71438" cy="47625"/>
              </a:xfrm>
              <a:custGeom>
                <a:avLst/>
                <a:gdLst/>
                <a:ahLst/>
                <a:cxnLst>
                  <a:cxn ang="0">
                    <a:pos x="14" y="3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14" y="30"/>
                  </a:cxn>
                </a:cxnLst>
                <a:rect l="0" t="0" r="r" b="b"/>
                <a:pathLst>
                  <a:path w="45" h="30">
                    <a:moveTo>
                      <a:pt x="14" y="3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14" y="3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6" name="Freeform 398"/>
              <p:cNvSpPr>
                <a:spLocks/>
              </p:cNvSpPr>
              <p:nvPr/>
            </p:nvSpPr>
            <p:spPr bwMode="auto">
              <a:xfrm>
                <a:off x="6915158" y="1079507"/>
                <a:ext cx="71438" cy="46038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7" name="Freeform 399"/>
              <p:cNvSpPr>
                <a:spLocks/>
              </p:cNvSpPr>
              <p:nvPr/>
            </p:nvSpPr>
            <p:spPr bwMode="auto">
              <a:xfrm>
                <a:off x="6915158" y="1079507"/>
                <a:ext cx="71438" cy="46038"/>
              </a:xfrm>
              <a:custGeom>
                <a:avLst/>
                <a:gdLst/>
                <a:ahLst/>
                <a:cxnLst>
                  <a:cxn ang="0">
                    <a:pos x="0" y="29"/>
                  </a:cxn>
                  <a:cxn ang="0">
                    <a:pos x="0" y="0"/>
                  </a:cxn>
                  <a:cxn ang="0">
                    <a:pos x="15" y="0"/>
                  </a:cxn>
                  <a:cxn ang="0">
                    <a:pos x="45" y="29"/>
                  </a:cxn>
                  <a:cxn ang="0">
                    <a:pos x="0" y="29"/>
                  </a:cxn>
                </a:cxnLst>
                <a:rect l="0" t="0" r="r" b="b"/>
                <a:pathLst>
                  <a:path w="45" h="29">
                    <a:moveTo>
                      <a:pt x="0" y="29"/>
                    </a:moveTo>
                    <a:lnTo>
                      <a:pt x="0" y="0"/>
                    </a:lnTo>
                    <a:lnTo>
                      <a:pt x="15" y="0"/>
                    </a:lnTo>
                    <a:lnTo>
                      <a:pt x="45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8" name="Freeform 400"/>
              <p:cNvSpPr>
                <a:spLocks/>
              </p:cNvSpPr>
              <p:nvPr/>
            </p:nvSpPr>
            <p:spPr bwMode="auto">
              <a:xfrm>
                <a:off x="6956433" y="1044582"/>
                <a:ext cx="106363" cy="476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0"/>
                  </a:cxn>
                  <a:cxn ang="0">
                    <a:pos x="67" y="30"/>
                  </a:cxn>
                  <a:cxn ang="0">
                    <a:pos x="0" y="0"/>
                  </a:cxn>
                </a:cxnLst>
                <a:rect l="0" t="0" r="r" b="b"/>
                <a:pathLst>
                  <a:path w="67" h="30">
                    <a:moveTo>
                      <a:pt x="0" y="0"/>
                    </a:moveTo>
                    <a:lnTo>
                      <a:pt x="67" y="0"/>
                    </a:lnTo>
                    <a:lnTo>
                      <a:pt x="67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399" name="Freeform 401"/>
              <p:cNvSpPr>
                <a:spLocks/>
              </p:cNvSpPr>
              <p:nvPr/>
            </p:nvSpPr>
            <p:spPr bwMode="auto">
              <a:xfrm>
                <a:off x="6956433" y="1044582"/>
                <a:ext cx="106363" cy="476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7" y="0"/>
                  </a:cxn>
                  <a:cxn ang="0">
                    <a:pos x="67" y="30"/>
                  </a:cxn>
                  <a:cxn ang="0">
                    <a:pos x="0" y="0"/>
                  </a:cxn>
                </a:cxnLst>
                <a:rect l="0" t="0" r="r" b="b"/>
                <a:pathLst>
                  <a:path w="67" h="30">
                    <a:moveTo>
                      <a:pt x="0" y="0"/>
                    </a:moveTo>
                    <a:lnTo>
                      <a:pt x="67" y="0"/>
                    </a:lnTo>
                    <a:lnTo>
                      <a:pt x="67" y="3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0" name="Freeform 402"/>
              <p:cNvSpPr>
                <a:spLocks/>
              </p:cNvSpPr>
              <p:nvPr/>
            </p:nvSpPr>
            <p:spPr bwMode="auto">
              <a:xfrm>
                <a:off x="6759583" y="1022357"/>
                <a:ext cx="177800" cy="46038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0" y="0"/>
                  </a:cxn>
                  <a:cxn ang="0">
                    <a:pos x="11" y="0"/>
                  </a:cxn>
                  <a:cxn ang="0">
                    <a:pos x="54" y="0"/>
                  </a:cxn>
                  <a:cxn ang="0">
                    <a:pos x="112" y="16"/>
                  </a:cxn>
                  <a:cxn ang="0">
                    <a:pos x="97" y="29"/>
                  </a:cxn>
                  <a:cxn ang="0">
                    <a:pos x="54" y="29"/>
                  </a:cxn>
                  <a:cxn ang="0">
                    <a:pos x="11" y="16"/>
                  </a:cxn>
                </a:cxnLst>
                <a:rect l="0" t="0" r="r" b="b"/>
                <a:pathLst>
                  <a:path w="112" h="29">
                    <a:moveTo>
                      <a:pt x="11" y="16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54" y="0"/>
                    </a:lnTo>
                    <a:lnTo>
                      <a:pt x="112" y="16"/>
                    </a:lnTo>
                    <a:lnTo>
                      <a:pt x="97" y="29"/>
                    </a:lnTo>
                    <a:lnTo>
                      <a:pt x="54" y="29"/>
                    </a:lnTo>
                    <a:lnTo>
                      <a:pt x="11" y="16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1" name="Freeform 403"/>
              <p:cNvSpPr>
                <a:spLocks/>
              </p:cNvSpPr>
              <p:nvPr/>
            </p:nvSpPr>
            <p:spPr bwMode="auto">
              <a:xfrm>
                <a:off x="6759583" y="1022357"/>
                <a:ext cx="177800" cy="46038"/>
              </a:xfrm>
              <a:custGeom>
                <a:avLst/>
                <a:gdLst/>
                <a:ahLst/>
                <a:cxnLst>
                  <a:cxn ang="0">
                    <a:pos x="11" y="16"/>
                  </a:cxn>
                  <a:cxn ang="0">
                    <a:pos x="0" y="0"/>
                  </a:cxn>
                  <a:cxn ang="0">
                    <a:pos x="11" y="0"/>
                  </a:cxn>
                  <a:cxn ang="0">
                    <a:pos x="54" y="0"/>
                  </a:cxn>
                  <a:cxn ang="0">
                    <a:pos x="112" y="16"/>
                  </a:cxn>
                  <a:cxn ang="0">
                    <a:pos x="97" y="29"/>
                  </a:cxn>
                  <a:cxn ang="0">
                    <a:pos x="54" y="29"/>
                  </a:cxn>
                  <a:cxn ang="0">
                    <a:pos x="11" y="16"/>
                  </a:cxn>
                </a:cxnLst>
                <a:rect l="0" t="0" r="r" b="b"/>
                <a:pathLst>
                  <a:path w="112" h="29">
                    <a:moveTo>
                      <a:pt x="11" y="16"/>
                    </a:moveTo>
                    <a:lnTo>
                      <a:pt x="0" y="0"/>
                    </a:lnTo>
                    <a:lnTo>
                      <a:pt x="11" y="0"/>
                    </a:lnTo>
                    <a:lnTo>
                      <a:pt x="54" y="0"/>
                    </a:lnTo>
                    <a:lnTo>
                      <a:pt x="112" y="16"/>
                    </a:lnTo>
                    <a:lnTo>
                      <a:pt x="97" y="29"/>
                    </a:lnTo>
                    <a:lnTo>
                      <a:pt x="54" y="29"/>
                    </a:lnTo>
                    <a:lnTo>
                      <a:pt x="11" y="16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2" name="Freeform 404"/>
              <p:cNvSpPr>
                <a:spLocks/>
              </p:cNvSpPr>
              <p:nvPr/>
            </p:nvSpPr>
            <p:spPr bwMode="auto">
              <a:xfrm>
                <a:off x="5975357" y="917581"/>
                <a:ext cx="85725" cy="47625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42" y="16"/>
                  </a:cxn>
                  <a:cxn ang="0">
                    <a:pos x="54" y="30"/>
                  </a:cxn>
                  <a:cxn ang="0">
                    <a:pos x="0" y="30"/>
                  </a:cxn>
                </a:cxnLst>
                <a:rect l="0" t="0" r="r" b="b"/>
                <a:pathLst>
                  <a:path w="54" h="30">
                    <a:moveTo>
                      <a:pt x="0" y="30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42" y="16"/>
                    </a:lnTo>
                    <a:lnTo>
                      <a:pt x="54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3" name="Freeform 405"/>
              <p:cNvSpPr>
                <a:spLocks/>
              </p:cNvSpPr>
              <p:nvPr/>
            </p:nvSpPr>
            <p:spPr bwMode="auto">
              <a:xfrm>
                <a:off x="5975357" y="917581"/>
                <a:ext cx="85725" cy="47625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42" y="16"/>
                  </a:cxn>
                  <a:cxn ang="0">
                    <a:pos x="54" y="30"/>
                  </a:cxn>
                  <a:cxn ang="0">
                    <a:pos x="0" y="30"/>
                  </a:cxn>
                </a:cxnLst>
                <a:rect l="0" t="0" r="r" b="b"/>
                <a:pathLst>
                  <a:path w="54" h="30">
                    <a:moveTo>
                      <a:pt x="0" y="30"/>
                    </a:moveTo>
                    <a:lnTo>
                      <a:pt x="0" y="0"/>
                    </a:lnTo>
                    <a:lnTo>
                      <a:pt x="9" y="0"/>
                    </a:lnTo>
                    <a:lnTo>
                      <a:pt x="42" y="16"/>
                    </a:lnTo>
                    <a:lnTo>
                      <a:pt x="54" y="30"/>
                    </a:lnTo>
                    <a:lnTo>
                      <a:pt x="0" y="30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4" name="Freeform 407"/>
              <p:cNvSpPr>
                <a:spLocks/>
              </p:cNvSpPr>
              <p:nvPr/>
            </p:nvSpPr>
            <p:spPr bwMode="auto">
              <a:xfrm>
                <a:off x="5767388" y="873125"/>
                <a:ext cx="187325" cy="68263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9" y="17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106" y="28"/>
                  </a:cxn>
                  <a:cxn ang="0">
                    <a:pos x="118" y="43"/>
                  </a:cxn>
                  <a:cxn ang="0">
                    <a:pos x="54" y="43"/>
                  </a:cxn>
                  <a:cxn ang="0">
                    <a:pos x="0" y="17"/>
                  </a:cxn>
                </a:cxnLst>
                <a:rect l="0" t="0" r="r" b="b"/>
                <a:pathLst>
                  <a:path w="118" h="43">
                    <a:moveTo>
                      <a:pt x="0" y="17"/>
                    </a:moveTo>
                    <a:lnTo>
                      <a:pt x="9" y="17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106" y="28"/>
                    </a:lnTo>
                    <a:lnTo>
                      <a:pt x="118" y="43"/>
                    </a:lnTo>
                    <a:lnTo>
                      <a:pt x="54" y="43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5" name="Freeform 408"/>
              <p:cNvSpPr>
                <a:spLocks/>
              </p:cNvSpPr>
              <p:nvPr/>
            </p:nvSpPr>
            <p:spPr bwMode="auto">
              <a:xfrm>
                <a:off x="5767388" y="873125"/>
                <a:ext cx="187325" cy="68263"/>
              </a:xfrm>
              <a:custGeom>
                <a:avLst/>
                <a:gdLst/>
                <a:ahLst/>
                <a:cxnLst>
                  <a:cxn ang="0">
                    <a:pos x="0" y="17"/>
                  </a:cxn>
                  <a:cxn ang="0">
                    <a:pos x="9" y="17"/>
                  </a:cxn>
                  <a:cxn ang="0">
                    <a:pos x="9" y="0"/>
                  </a:cxn>
                  <a:cxn ang="0">
                    <a:pos x="30" y="0"/>
                  </a:cxn>
                  <a:cxn ang="0">
                    <a:pos x="106" y="28"/>
                  </a:cxn>
                  <a:cxn ang="0">
                    <a:pos x="118" y="43"/>
                  </a:cxn>
                  <a:cxn ang="0">
                    <a:pos x="54" y="43"/>
                  </a:cxn>
                  <a:cxn ang="0">
                    <a:pos x="0" y="17"/>
                  </a:cxn>
                </a:cxnLst>
                <a:rect l="0" t="0" r="r" b="b"/>
                <a:pathLst>
                  <a:path w="118" h="43">
                    <a:moveTo>
                      <a:pt x="0" y="17"/>
                    </a:moveTo>
                    <a:lnTo>
                      <a:pt x="9" y="17"/>
                    </a:lnTo>
                    <a:lnTo>
                      <a:pt x="9" y="0"/>
                    </a:lnTo>
                    <a:lnTo>
                      <a:pt x="30" y="0"/>
                    </a:lnTo>
                    <a:lnTo>
                      <a:pt x="106" y="28"/>
                    </a:lnTo>
                    <a:lnTo>
                      <a:pt x="118" y="43"/>
                    </a:lnTo>
                    <a:lnTo>
                      <a:pt x="54" y="43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6" name="Freeform 409"/>
              <p:cNvSpPr>
                <a:spLocks/>
              </p:cNvSpPr>
              <p:nvPr/>
            </p:nvSpPr>
            <p:spPr bwMode="auto">
              <a:xfrm>
                <a:off x="5133975" y="998538"/>
                <a:ext cx="300038" cy="190500"/>
              </a:xfrm>
              <a:custGeom>
                <a:avLst/>
                <a:gdLst/>
                <a:ahLst/>
                <a:cxnLst>
                  <a:cxn ang="0">
                    <a:pos x="12" y="105"/>
                  </a:cxn>
                  <a:cxn ang="0">
                    <a:pos x="0" y="9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37" y="65"/>
                  </a:cxn>
                  <a:cxn ang="0">
                    <a:pos x="21" y="50"/>
                  </a:cxn>
                  <a:cxn ang="0">
                    <a:pos x="37" y="50"/>
                  </a:cxn>
                  <a:cxn ang="0">
                    <a:pos x="37" y="28"/>
                  </a:cxn>
                  <a:cxn ang="0">
                    <a:pos x="88" y="14"/>
                  </a:cxn>
                  <a:cxn ang="0">
                    <a:pos x="143" y="0"/>
                  </a:cxn>
                  <a:cxn ang="0">
                    <a:pos x="165" y="0"/>
                  </a:cxn>
                  <a:cxn ang="0">
                    <a:pos x="177" y="0"/>
                  </a:cxn>
                  <a:cxn ang="0">
                    <a:pos x="189" y="14"/>
                  </a:cxn>
                  <a:cxn ang="0">
                    <a:pos x="98" y="28"/>
                  </a:cxn>
                  <a:cxn ang="0">
                    <a:pos x="58" y="76"/>
                  </a:cxn>
                  <a:cxn ang="0">
                    <a:pos x="67" y="105"/>
                  </a:cxn>
                  <a:cxn ang="0">
                    <a:pos x="88" y="120"/>
                  </a:cxn>
                  <a:cxn ang="0">
                    <a:pos x="46" y="120"/>
                  </a:cxn>
                  <a:cxn ang="0">
                    <a:pos x="12" y="105"/>
                  </a:cxn>
                </a:cxnLst>
                <a:rect l="0" t="0" r="r" b="b"/>
                <a:pathLst>
                  <a:path w="189" h="120">
                    <a:moveTo>
                      <a:pt x="12" y="105"/>
                    </a:moveTo>
                    <a:lnTo>
                      <a:pt x="0" y="9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37" y="65"/>
                    </a:lnTo>
                    <a:lnTo>
                      <a:pt x="21" y="50"/>
                    </a:lnTo>
                    <a:lnTo>
                      <a:pt x="37" y="50"/>
                    </a:lnTo>
                    <a:lnTo>
                      <a:pt x="37" y="28"/>
                    </a:lnTo>
                    <a:lnTo>
                      <a:pt x="88" y="14"/>
                    </a:lnTo>
                    <a:lnTo>
                      <a:pt x="143" y="0"/>
                    </a:lnTo>
                    <a:lnTo>
                      <a:pt x="165" y="0"/>
                    </a:lnTo>
                    <a:lnTo>
                      <a:pt x="177" y="0"/>
                    </a:lnTo>
                    <a:lnTo>
                      <a:pt x="189" y="14"/>
                    </a:lnTo>
                    <a:lnTo>
                      <a:pt x="98" y="28"/>
                    </a:lnTo>
                    <a:lnTo>
                      <a:pt x="58" y="76"/>
                    </a:lnTo>
                    <a:lnTo>
                      <a:pt x="67" y="105"/>
                    </a:lnTo>
                    <a:lnTo>
                      <a:pt x="88" y="120"/>
                    </a:lnTo>
                    <a:lnTo>
                      <a:pt x="46" y="120"/>
                    </a:lnTo>
                    <a:lnTo>
                      <a:pt x="12" y="105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07" name="Freeform 410"/>
              <p:cNvSpPr>
                <a:spLocks/>
              </p:cNvSpPr>
              <p:nvPr/>
            </p:nvSpPr>
            <p:spPr bwMode="auto">
              <a:xfrm>
                <a:off x="5133975" y="998538"/>
                <a:ext cx="300038" cy="190500"/>
              </a:xfrm>
              <a:custGeom>
                <a:avLst/>
                <a:gdLst/>
                <a:ahLst/>
                <a:cxnLst>
                  <a:cxn ang="0">
                    <a:pos x="12" y="105"/>
                  </a:cxn>
                  <a:cxn ang="0">
                    <a:pos x="0" y="91"/>
                  </a:cxn>
                  <a:cxn ang="0">
                    <a:pos x="21" y="76"/>
                  </a:cxn>
                  <a:cxn ang="0">
                    <a:pos x="12" y="76"/>
                  </a:cxn>
                  <a:cxn ang="0">
                    <a:pos x="37" y="65"/>
                  </a:cxn>
                  <a:cxn ang="0">
                    <a:pos x="21" y="50"/>
                  </a:cxn>
                  <a:cxn ang="0">
                    <a:pos x="37" y="50"/>
                  </a:cxn>
                  <a:cxn ang="0">
                    <a:pos x="37" y="28"/>
                  </a:cxn>
                  <a:cxn ang="0">
                    <a:pos x="88" y="14"/>
                  </a:cxn>
                  <a:cxn ang="0">
                    <a:pos x="143" y="0"/>
                  </a:cxn>
                  <a:cxn ang="0">
                    <a:pos x="165" y="0"/>
                  </a:cxn>
                  <a:cxn ang="0">
                    <a:pos x="177" y="0"/>
                  </a:cxn>
                  <a:cxn ang="0">
                    <a:pos x="189" y="14"/>
                  </a:cxn>
                  <a:cxn ang="0">
                    <a:pos x="98" y="28"/>
                  </a:cxn>
                  <a:cxn ang="0">
                    <a:pos x="58" y="76"/>
                  </a:cxn>
                  <a:cxn ang="0">
                    <a:pos x="67" y="105"/>
                  </a:cxn>
                  <a:cxn ang="0">
                    <a:pos x="88" y="120"/>
                  </a:cxn>
                  <a:cxn ang="0">
                    <a:pos x="46" y="120"/>
                  </a:cxn>
                  <a:cxn ang="0">
                    <a:pos x="12" y="105"/>
                  </a:cxn>
                </a:cxnLst>
                <a:rect l="0" t="0" r="r" b="b"/>
                <a:pathLst>
                  <a:path w="189" h="120">
                    <a:moveTo>
                      <a:pt x="12" y="105"/>
                    </a:moveTo>
                    <a:lnTo>
                      <a:pt x="0" y="91"/>
                    </a:lnTo>
                    <a:lnTo>
                      <a:pt x="21" y="76"/>
                    </a:lnTo>
                    <a:lnTo>
                      <a:pt x="12" y="76"/>
                    </a:lnTo>
                    <a:lnTo>
                      <a:pt x="37" y="65"/>
                    </a:lnTo>
                    <a:lnTo>
                      <a:pt x="21" y="50"/>
                    </a:lnTo>
                    <a:lnTo>
                      <a:pt x="37" y="50"/>
                    </a:lnTo>
                    <a:lnTo>
                      <a:pt x="37" y="28"/>
                    </a:lnTo>
                    <a:lnTo>
                      <a:pt x="88" y="14"/>
                    </a:lnTo>
                    <a:lnTo>
                      <a:pt x="143" y="0"/>
                    </a:lnTo>
                    <a:lnTo>
                      <a:pt x="165" y="0"/>
                    </a:lnTo>
                    <a:lnTo>
                      <a:pt x="177" y="0"/>
                    </a:lnTo>
                    <a:lnTo>
                      <a:pt x="189" y="14"/>
                    </a:lnTo>
                    <a:lnTo>
                      <a:pt x="98" y="28"/>
                    </a:lnTo>
                    <a:lnTo>
                      <a:pt x="58" y="76"/>
                    </a:lnTo>
                    <a:lnTo>
                      <a:pt x="67" y="105"/>
                    </a:lnTo>
                    <a:lnTo>
                      <a:pt x="88" y="120"/>
                    </a:lnTo>
                    <a:lnTo>
                      <a:pt x="46" y="120"/>
                    </a:lnTo>
                    <a:lnTo>
                      <a:pt x="12" y="105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68" name="Freeform 471"/>
              <p:cNvSpPr>
                <a:spLocks/>
              </p:cNvSpPr>
              <p:nvPr/>
            </p:nvSpPr>
            <p:spPr bwMode="auto">
              <a:xfrm>
                <a:off x="7529513" y="1760538"/>
                <a:ext cx="227013" cy="303213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9" y="10"/>
                  </a:cxn>
                  <a:cxn ang="0">
                    <a:pos x="0" y="0"/>
                  </a:cxn>
                  <a:cxn ang="0">
                    <a:pos x="21" y="0"/>
                  </a:cxn>
                  <a:cxn ang="0">
                    <a:pos x="121" y="110"/>
                  </a:cxn>
                  <a:cxn ang="0">
                    <a:pos x="97" y="110"/>
                  </a:cxn>
                  <a:cxn ang="0">
                    <a:pos x="97" y="139"/>
                  </a:cxn>
                  <a:cxn ang="0">
                    <a:pos x="143" y="179"/>
                  </a:cxn>
                  <a:cxn ang="0">
                    <a:pos x="121" y="179"/>
                  </a:cxn>
                  <a:cxn ang="0">
                    <a:pos x="121" y="191"/>
                  </a:cxn>
                  <a:cxn ang="0">
                    <a:pos x="109" y="179"/>
                  </a:cxn>
                  <a:cxn ang="0">
                    <a:pos x="97" y="139"/>
                  </a:cxn>
                  <a:cxn ang="0">
                    <a:pos x="9" y="24"/>
                  </a:cxn>
                </a:cxnLst>
                <a:rect l="0" t="0" r="r" b="b"/>
                <a:pathLst>
                  <a:path w="143" h="191">
                    <a:moveTo>
                      <a:pt x="9" y="24"/>
                    </a:moveTo>
                    <a:lnTo>
                      <a:pt x="9" y="10"/>
                    </a:lnTo>
                    <a:lnTo>
                      <a:pt x="0" y="0"/>
                    </a:lnTo>
                    <a:lnTo>
                      <a:pt x="21" y="0"/>
                    </a:lnTo>
                    <a:lnTo>
                      <a:pt x="121" y="110"/>
                    </a:lnTo>
                    <a:lnTo>
                      <a:pt x="97" y="110"/>
                    </a:lnTo>
                    <a:lnTo>
                      <a:pt x="97" y="139"/>
                    </a:lnTo>
                    <a:lnTo>
                      <a:pt x="143" y="179"/>
                    </a:lnTo>
                    <a:lnTo>
                      <a:pt x="121" y="179"/>
                    </a:lnTo>
                    <a:lnTo>
                      <a:pt x="121" y="191"/>
                    </a:lnTo>
                    <a:lnTo>
                      <a:pt x="109" y="179"/>
                    </a:lnTo>
                    <a:lnTo>
                      <a:pt x="97" y="139"/>
                    </a:ln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87" name="Rectangle 1152"/>
              <p:cNvSpPr>
                <a:spLocks noChangeArrowheads="1"/>
              </p:cNvSpPr>
              <p:nvPr/>
            </p:nvSpPr>
            <p:spPr bwMode="auto">
              <a:xfrm>
                <a:off x="5956024" y="1408698"/>
                <a:ext cx="620363" cy="169277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North Asia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  <p:grpSp>
            <p:nvGrpSpPr>
              <p:cNvPr id="502" name="Group 501"/>
              <p:cNvGrpSpPr/>
              <p:nvPr/>
            </p:nvGrpSpPr>
            <p:grpSpPr>
              <a:xfrm>
                <a:off x="4689042" y="849299"/>
                <a:ext cx="3745346" cy="1398608"/>
                <a:chOff x="4689042" y="849299"/>
                <a:chExt cx="3745346" cy="1398608"/>
              </a:xfrm>
              <a:grpFill/>
            </p:grpSpPr>
            <p:grpSp>
              <p:nvGrpSpPr>
                <p:cNvPr id="501" name="Group 500"/>
                <p:cNvGrpSpPr/>
                <p:nvPr/>
              </p:nvGrpSpPr>
              <p:grpSpPr>
                <a:xfrm>
                  <a:off x="4911725" y="855663"/>
                  <a:ext cx="363538" cy="63500"/>
                  <a:chOff x="4911725" y="855663"/>
                  <a:chExt cx="363538" cy="63500"/>
                </a:xfrm>
                <a:grpFill/>
              </p:grpSpPr>
              <p:sp>
                <p:nvSpPr>
                  <p:cNvPr id="408" name="Freeform 411"/>
                  <p:cNvSpPr>
                    <a:spLocks/>
                  </p:cNvSpPr>
                  <p:nvPr/>
                </p:nvSpPr>
                <p:spPr bwMode="auto">
                  <a:xfrm>
                    <a:off x="5133975" y="873125"/>
                    <a:ext cx="141288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76" y="0"/>
                      </a:cxn>
                      <a:cxn ang="0">
                        <a:pos x="89" y="0"/>
                      </a:cxn>
                      <a:cxn ang="0">
                        <a:pos x="58" y="0"/>
                      </a:cxn>
                      <a:cxn ang="0">
                        <a:pos x="67" y="29"/>
                      </a:cxn>
                      <a:cxn ang="0">
                        <a:pos x="58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89" h="29">
                        <a:moveTo>
                          <a:pt x="0" y="29"/>
                        </a:moveTo>
                        <a:lnTo>
                          <a:pt x="76" y="0"/>
                        </a:lnTo>
                        <a:lnTo>
                          <a:pt x="89" y="0"/>
                        </a:lnTo>
                        <a:lnTo>
                          <a:pt x="58" y="0"/>
                        </a:lnTo>
                        <a:lnTo>
                          <a:pt x="67" y="29"/>
                        </a:lnTo>
                        <a:lnTo>
                          <a:pt x="58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09" name="Freeform 412"/>
                  <p:cNvSpPr>
                    <a:spLocks/>
                  </p:cNvSpPr>
                  <p:nvPr/>
                </p:nvSpPr>
                <p:spPr bwMode="auto">
                  <a:xfrm>
                    <a:off x="5133975" y="873125"/>
                    <a:ext cx="141288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76" y="0"/>
                      </a:cxn>
                      <a:cxn ang="0">
                        <a:pos x="89" y="0"/>
                      </a:cxn>
                      <a:cxn ang="0">
                        <a:pos x="58" y="0"/>
                      </a:cxn>
                      <a:cxn ang="0">
                        <a:pos x="67" y="29"/>
                      </a:cxn>
                      <a:cxn ang="0">
                        <a:pos x="58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89" h="29">
                        <a:moveTo>
                          <a:pt x="0" y="29"/>
                        </a:moveTo>
                        <a:lnTo>
                          <a:pt x="76" y="0"/>
                        </a:lnTo>
                        <a:lnTo>
                          <a:pt x="89" y="0"/>
                        </a:lnTo>
                        <a:lnTo>
                          <a:pt x="58" y="0"/>
                        </a:lnTo>
                        <a:lnTo>
                          <a:pt x="67" y="29"/>
                        </a:lnTo>
                        <a:lnTo>
                          <a:pt x="58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10" name="Freeform 413"/>
                  <p:cNvSpPr>
                    <a:spLocks/>
                  </p:cNvSpPr>
                  <p:nvPr/>
                </p:nvSpPr>
                <p:spPr bwMode="auto">
                  <a:xfrm>
                    <a:off x="5086350" y="855663"/>
                    <a:ext cx="82550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21" y="29"/>
                      </a:cxn>
                      <a:cxn ang="0">
                        <a:pos x="42" y="0"/>
                      </a:cxn>
                      <a:cxn ang="0">
                        <a:pos x="42" y="29"/>
                      </a:cxn>
                      <a:cxn ang="0">
                        <a:pos x="52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52" h="29">
                        <a:moveTo>
                          <a:pt x="0" y="29"/>
                        </a:moveTo>
                        <a:lnTo>
                          <a:pt x="21" y="29"/>
                        </a:lnTo>
                        <a:lnTo>
                          <a:pt x="42" y="0"/>
                        </a:lnTo>
                        <a:lnTo>
                          <a:pt x="42" y="29"/>
                        </a:lnTo>
                        <a:lnTo>
                          <a:pt x="52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413" name="Freeform 416"/>
                  <p:cNvSpPr>
                    <a:spLocks/>
                  </p:cNvSpPr>
                  <p:nvPr/>
                </p:nvSpPr>
                <p:spPr bwMode="auto">
                  <a:xfrm>
                    <a:off x="4911725" y="873125"/>
                    <a:ext cx="119063" cy="46038"/>
                  </a:xfrm>
                  <a:custGeom>
                    <a:avLst/>
                    <a:gdLst/>
                    <a:ahLst/>
                    <a:cxnLst>
                      <a:cxn ang="0">
                        <a:pos x="0" y="29"/>
                      </a:cxn>
                      <a:cxn ang="0">
                        <a:pos x="29" y="0"/>
                      </a:cxn>
                      <a:cxn ang="0">
                        <a:pos x="75" y="29"/>
                      </a:cxn>
                      <a:cxn ang="0">
                        <a:pos x="63" y="29"/>
                      </a:cxn>
                      <a:cxn ang="0">
                        <a:pos x="54" y="29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75" h="29">
                        <a:moveTo>
                          <a:pt x="0" y="29"/>
                        </a:moveTo>
                        <a:lnTo>
                          <a:pt x="29" y="0"/>
                        </a:lnTo>
                        <a:lnTo>
                          <a:pt x="75" y="29"/>
                        </a:lnTo>
                        <a:lnTo>
                          <a:pt x="63" y="29"/>
                        </a:lnTo>
                        <a:lnTo>
                          <a:pt x="54" y="29"/>
                        </a:lnTo>
                        <a:lnTo>
                          <a:pt x="0" y="2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grpSp>
              <p:nvGrpSpPr>
                <p:cNvPr id="500" name="Group 499"/>
                <p:cNvGrpSpPr/>
                <p:nvPr/>
              </p:nvGrpSpPr>
              <p:grpSpPr>
                <a:xfrm>
                  <a:off x="4689042" y="849299"/>
                  <a:ext cx="3745346" cy="1398608"/>
                  <a:chOff x="4689042" y="849299"/>
                  <a:chExt cx="3745346" cy="1398608"/>
                </a:xfrm>
                <a:grpFill/>
              </p:grpSpPr>
              <p:sp>
                <p:nvSpPr>
                  <p:cNvPr id="469" name="Freeform 472"/>
                  <p:cNvSpPr>
                    <a:spLocks/>
                  </p:cNvSpPr>
                  <p:nvPr/>
                </p:nvSpPr>
                <p:spPr bwMode="auto">
                  <a:xfrm>
                    <a:off x="7529513" y="1760538"/>
                    <a:ext cx="227013" cy="303213"/>
                  </a:xfrm>
                  <a:custGeom>
                    <a:avLst/>
                    <a:gdLst/>
                    <a:ahLst/>
                    <a:cxnLst>
                      <a:cxn ang="0">
                        <a:pos x="9" y="24"/>
                      </a:cxn>
                      <a:cxn ang="0">
                        <a:pos x="9" y="10"/>
                      </a:cxn>
                      <a:cxn ang="0">
                        <a:pos x="0" y="0"/>
                      </a:cxn>
                      <a:cxn ang="0">
                        <a:pos x="21" y="0"/>
                      </a:cxn>
                      <a:cxn ang="0">
                        <a:pos x="121" y="110"/>
                      </a:cxn>
                      <a:cxn ang="0">
                        <a:pos x="97" y="110"/>
                      </a:cxn>
                      <a:cxn ang="0">
                        <a:pos x="97" y="139"/>
                      </a:cxn>
                      <a:cxn ang="0">
                        <a:pos x="143" y="179"/>
                      </a:cxn>
                      <a:cxn ang="0">
                        <a:pos x="121" y="179"/>
                      </a:cxn>
                      <a:cxn ang="0">
                        <a:pos x="121" y="191"/>
                      </a:cxn>
                      <a:cxn ang="0">
                        <a:pos x="109" y="179"/>
                      </a:cxn>
                      <a:cxn ang="0">
                        <a:pos x="97" y="139"/>
                      </a:cxn>
                      <a:cxn ang="0">
                        <a:pos x="9" y="24"/>
                      </a:cxn>
                    </a:cxnLst>
                    <a:rect l="0" t="0" r="r" b="b"/>
                    <a:pathLst>
                      <a:path w="143" h="191">
                        <a:moveTo>
                          <a:pt x="9" y="24"/>
                        </a:moveTo>
                        <a:lnTo>
                          <a:pt x="9" y="10"/>
                        </a:lnTo>
                        <a:lnTo>
                          <a:pt x="0" y="0"/>
                        </a:lnTo>
                        <a:lnTo>
                          <a:pt x="21" y="0"/>
                        </a:lnTo>
                        <a:lnTo>
                          <a:pt x="121" y="110"/>
                        </a:lnTo>
                        <a:lnTo>
                          <a:pt x="97" y="110"/>
                        </a:lnTo>
                        <a:lnTo>
                          <a:pt x="97" y="139"/>
                        </a:lnTo>
                        <a:lnTo>
                          <a:pt x="143" y="179"/>
                        </a:lnTo>
                        <a:lnTo>
                          <a:pt x="121" y="179"/>
                        </a:lnTo>
                        <a:lnTo>
                          <a:pt x="121" y="191"/>
                        </a:lnTo>
                        <a:lnTo>
                          <a:pt x="109" y="179"/>
                        </a:lnTo>
                        <a:lnTo>
                          <a:pt x="97" y="139"/>
                        </a:lnTo>
                        <a:lnTo>
                          <a:pt x="9" y="24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grpSp>
                <p:nvGrpSpPr>
                  <p:cNvPr id="512" name="Group 511"/>
                  <p:cNvGrpSpPr/>
                  <p:nvPr/>
                </p:nvGrpSpPr>
                <p:grpSpPr>
                  <a:xfrm>
                    <a:off x="4689042" y="849299"/>
                    <a:ext cx="3745346" cy="1398608"/>
                    <a:chOff x="4689042" y="849299"/>
                    <a:chExt cx="3745346" cy="1398608"/>
                  </a:xfrm>
                  <a:grpFill/>
                </p:grpSpPr>
                <p:sp>
                  <p:nvSpPr>
                    <p:cNvPr id="17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4689042" y="973142"/>
                      <a:ext cx="3565546" cy="1274765"/>
                    </a:xfrm>
                    <a:custGeom>
                      <a:avLst/>
                      <a:gdLst/>
                      <a:ahLst/>
                      <a:cxnLst>
                        <a:cxn ang="0">
                          <a:pos x="682" y="105"/>
                        </a:cxn>
                        <a:cxn ang="0">
                          <a:pos x="723" y="43"/>
                        </a:cxn>
                        <a:cxn ang="0">
                          <a:pos x="922" y="14"/>
                        </a:cxn>
                        <a:cxn ang="0">
                          <a:pos x="1014" y="64"/>
                        </a:cxn>
                        <a:cxn ang="0">
                          <a:pos x="1130" y="79"/>
                        </a:cxn>
                        <a:cxn ang="0">
                          <a:pos x="1286" y="105"/>
                        </a:cxn>
                        <a:cxn ang="0">
                          <a:pos x="1440" y="119"/>
                        </a:cxn>
                        <a:cxn ang="0">
                          <a:pos x="1724" y="144"/>
                        </a:cxn>
                        <a:cxn ang="0">
                          <a:pos x="1859" y="155"/>
                        </a:cxn>
                        <a:cxn ang="0">
                          <a:pos x="2154" y="210"/>
                        </a:cxn>
                        <a:cxn ang="0">
                          <a:pos x="2178" y="246"/>
                        </a:cxn>
                        <a:cxn ang="0">
                          <a:pos x="2123" y="260"/>
                        </a:cxn>
                        <a:cxn ang="0">
                          <a:pos x="2101" y="347"/>
                        </a:cxn>
                        <a:cxn ang="0">
                          <a:pos x="2022" y="361"/>
                        </a:cxn>
                        <a:cxn ang="0">
                          <a:pos x="2056" y="426"/>
                        </a:cxn>
                        <a:cxn ang="0">
                          <a:pos x="2077" y="517"/>
                        </a:cxn>
                        <a:cxn ang="0">
                          <a:pos x="1955" y="412"/>
                        </a:cxn>
                        <a:cxn ang="0">
                          <a:pos x="1946" y="299"/>
                        </a:cxn>
                        <a:cxn ang="0">
                          <a:pos x="1869" y="361"/>
                        </a:cxn>
                        <a:cxn ang="0">
                          <a:pos x="1801" y="376"/>
                        </a:cxn>
                        <a:cxn ang="0">
                          <a:pos x="1715" y="503"/>
                        </a:cxn>
                        <a:cxn ang="0">
                          <a:pos x="1792" y="517"/>
                        </a:cxn>
                        <a:cxn ang="0">
                          <a:pos x="1801" y="759"/>
                        </a:cxn>
                        <a:cxn ang="0">
                          <a:pos x="1783" y="713"/>
                        </a:cxn>
                        <a:cxn ang="0">
                          <a:pos x="1694" y="622"/>
                        </a:cxn>
                        <a:cxn ang="0">
                          <a:pos x="1486" y="517"/>
                        </a:cxn>
                        <a:cxn ang="0">
                          <a:pos x="1452" y="593"/>
                        </a:cxn>
                        <a:cxn ang="0">
                          <a:pos x="1197" y="557"/>
                        </a:cxn>
                        <a:cxn ang="0">
                          <a:pos x="1090" y="582"/>
                        </a:cxn>
                        <a:cxn ang="0">
                          <a:pos x="968" y="604"/>
                        </a:cxn>
                        <a:cxn ang="0">
                          <a:pos x="814" y="517"/>
                        </a:cxn>
                        <a:cxn ang="0">
                          <a:pos x="714" y="491"/>
                        </a:cxn>
                        <a:cxn ang="0">
                          <a:pos x="615" y="481"/>
                        </a:cxn>
                        <a:cxn ang="0">
                          <a:pos x="538" y="527"/>
                        </a:cxn>
                        <a:cxn ang="0">
                          <a:pos x="514" y="567"/>
                        </a:cxn>
                        <a:cxn ang="0">
                          <a:pos x="419" y="546"/>
                        </a:cxn>
                        <a:cxn ang="0">
                          <a:pos x="361" y="593"/>
                        </a:cxn>
                        <a:cxn ang="0">
                          <a:pos x="382" y="673"/>
                        </a:cxn>
                        <a:cxn ang="0">
                          <a:pos x="398" y="788"/>
                        </a:cxn>
                        <a:cxn ang="0">
                          <a:pos x="296" y="749"/>
                        </a:cxn>
                        <a:cxn ang="0">
                          <a:pos x="208" y="673"/>
                        </a:cxn>
                        <a:cxn ang="0">
                          <a:pos x="229" y="647"/>
                        </a:cxn>
                        <a:cxn ang="0">
                          <a:pos x="152" y="582"/>
                        </a:cxn>
                        <a:cxn ang="0">
                          <a:pos x="76" y="517"/>
                        </a:cxn>
                        <a:cxn ang="0">
                          <a:pos x="33" y="438"/>
                        </a:cxn>
                        <a:cxn ang="0">
                          <a:pos x="33" y="361"/>
                        </a:cxn>
                        <a:cxn ang="0">
                          <a:pos x="33" y="246"/>
                        </a:cxn>
                        <a:cxn ang="0">
                          <a:pos x="12" y="170"/>
                        </a:cxn>
                        <a:cxn ang="0">
                          <a:pos x="144" y="220"/>
                        </a:cxn>
                        <a:cxn ang="0">
                          <a:pos x="144" y="260"/>
                        </a:cxn>
                        <a:cxn ang="0">
                          <a:pos x="220" y="220"/>
                        </a:cxn>
                        <a:cxn ang="0">
                          <a:pos x="254" y="191"/>
                        </a:cxn>
                        <a:cxn ang="0">
                          <a:pos x="361" y="181"/>
                        </a:cxn>
                        <a:cxn ang="0">
                          <a:pos x="437" y="170"/>
                        </a:cxn>
                        <a:cxn ang="0">
                          <a:pos x="505" y="133"/>
                        </a:cxn>
                        <a:cxn ang="0">
                          <a:pos x="560" y="119"/>
                        </a:cxn>
                        <a:cxn ang="0">
                          <a:pos x="606" y="220"/>
                        </a:cxn>
                        <a:cxn ang="0">
                          <a:pos x="594" y="133"/>
                        </a:cxn>
                      </a:cxnLst>
                      <a:rect l="0" t="0" r="r" b="b"/>
                      <a:pathLst>
                        <a:path w="2246" h="803">
                          <a:moveTo>
                            <a:pt x="594" y="90"/>
                          </a:moveTo>
                          <a:lnTo>
                            <a:pt x="606" y="119"/>
                          </a:lnTo>
                          <a:lnTo>
                            <a:pt x="646" y="133"/>
                          </a:lnTo>
                          <a:lnTo>
                            <a:pt x="606" y="105"/>
                          </a:lnTo>
                          <a:lnTo>
                            <a:pt x="615" y="90"/>
                          </a:lnTo>
                          <a:lnTo>
                            <a:pt x="682" y="105"/>
                          </a:lnTo>
                          <a:lnTo>
                            <a:pt x="692" y="105"/>
                          </a:lnTo>
                          <a:lnTo>
                            <a:pt x="662" y="90"/>
                          </a:lnTo>
                          <a:lnTo>
                            <a:pt x="646" y="79"/>
                          </a:lnTo>
                          <a:lnTo>
                            <a:pt x="723" y="64"/>
                          </a:lnTo>
                          <a:lnTo>
                            <a:pt x="704" y="54"/>
                          </a:lnTo>
                          <a:lnTo>
                            <a:pt x="723" y="43"/>
                          </a:lnTo>
                          <a:lnTo>
                            <a:pt x="769" y="28"/>
                          </a:lnTo>
                          <a:lnTo>
                            <a:pt x="845" y="28"/>
                          </a:lnTo>
                          <a:lnTo>
                            <a:pt x="845" y="14"/>
                          </a:lnTo>
                          <a:lnTo>
                            <a:pt x="869" y="0"/>
                          </a:lnTo>
                          <a:lnTo>
                            <a:pt x="900" y="0"/>
                          </a:lnTo>
                          <a:lnTo>
                            <a:pt x="922" y="14"/>
                          </a:lnTo>
                          <a:lnTo>
                            <a:pt x="977" y="14"/>
                          </a:lnTo>
                          <a:lnTo>
                            <a:pt x="1023" y="28"/>
                          </a:lnTo>
                          <a:lnTo>
                            <a:pt x="1032" y="43"/>
                          </a:lnTo>
                          <a:lnTo>
                            <a:pt x="977" y="79"/>
                          </a:lnTo>
                          <a:lnTo>
                            <a:pt x="1023" y="79"/>
                          </a:lnTo>
                          <a:lnTo>
                            <a:pt x="1014" y="64"/>
                          </a:lnTo>
                          <a:lnTo>
                            <a:pt x="1054" y="64"/>
                          </a:lnTo>
                          <a:lnTo>
                            <a:pt x="1023" y="54"/>
                          </a:lnTo>
                          <a:lnTo>
                            <a:pt x="1045" y="54"/>
                          </a:lnTo>
                          <a:lnTo>
                            <a:pt x="1065" y="79"/>
                          </a:lnTo>
                          <a:lnTo>
                            <a:pt x="1121" y="79"/>
                          </a:lnTo>
                          <a:lnTo>
                            <a:pt x="1130" y="79"/>
                          </a:lnTo>
                          <a:lnTo>
                            <a:pt x="1155" y="79"/>
                          </a:lnTo>
                          <a:lnTo>
                            <a:pt x="1197" y="79"/>
                          </a:lnTo>
                          <a:lnTo>
                            <a:pt x="1176" y="64"/>
                          </a:lnTo>
                          <a:lnTo>
                            <a:pt x="1253" y="79"/>
                          </a:lnTo>
                          <a:lnTo>
                            <a:pt x="1286" y="90"/>
                          </a:lnTo>
                          <a:lnTo>
                            <a:pt x="1286" y="105"/>
                          </a:lnTo>
                          <a:lnTo>
                            <a:pt x="1341" y="133"/>
                          </a:lnTo>
                          <a:lnTo>
                            <a:pt x="1341" y="119"/>
                          </a:lnTo>
                          <a:lnTo>
                            <a:pt x="1329" y="105"/>
                          </a:lnTo>
                          <a:lnTo>
                            <a:pt x="1376" y="119"/>
                          </a:lnTo>
                          <a:lnTo>
                            <a:pt x="1384" y="105"/>
                          </a:lnTo>
                          <a:lnTo>
                            <a:pt x="1440" y="119"/>
                          </a:lnTo>
                          <a:lnTo>
                            <a:pt x="1421" y="105"/>
                          </a:lnTo>
                          <a:lnTo>
                            <a:pt x="1421" y="90"/>
                          </a:lnTo>
                          <a:lnTo>
                            <a:pt x="1553" y="105"/>
                          </a:lnTo>
                          <a:lnTo>
                            <a:pt x="1614" y="133"/>
                          </a:lnTo>
                          <a:lnTo>
                            <a:pt x="1694" y="133"/>
                          </a:lnTo>
                          <a:lnTo>
                            <a:pt x="1724" y="144"/>
                          </a:lnTo>
                          <a:lnTo>
                            <a:pt x="1762" y="155"/>
                          </a:lnTo>
                          <a:lnTo>
                            <a:pt x="1847" y="155"/>
                          </a:lnTo>
                          <a:lnTo>
                            <a:pt x="1847" y="144"/>
                          </a:lnTo>
                          <a:lnTo>
                            <a:pt x="1869" y="144"/>
                          </a:lnTo>
                          <a:lnTo>
                            <a:pt x="1869" y="155"/>
                          </a:lnTo>
                          <a:lnTo>
                            <a:pt x="1859" y="155"/>
                          </a:lnTo>
                          <a:lnTo>
                            <a:pt x="1891" y="170"/>
                          </a:lnTo>
                          <a:lnTo>
                            <a:pt x="1902" y="170"/>
                          </a:lnTo>
                          <a:lnTo>
                            <a:pt x="1869" y="144"/>
                          </a:lnTo>
                          <a:lnTo>
                            <a:pt x="1955" y="144"/>
                          </a:lnTo>
                          <a:lnTo>
                            <a:pt x="2022" y="170"/>
                          </a:lnTo>
                          <a:lnTo>
                            <a:pt x="2154" y="210"/>
                          </a:lnTo>
                          <a:lnTo>
                            <a:pt x="2187" y="210"/>
                          </a:lnTo>
                          <a:lnTo>
                            <a:pt x="2246" y="220"/>
                          </a:lnTo>
                          <a:lnTo>
                            <a:pt x="2246" y="235"/>
                          </a:lnTo>
                          <a:lnTo>
                            <a:pt x="2222" y="235"/>
                          </a:lnTo>
                          <a:lnTo>
                            <a:pt x="2246" y="260"/>
                          </a:lnTo>
                          <a:lnTo>
                            <a:pt x="2178" y="246"/>
                          </a:lnTo>
                          <a:lnTo>
                            <a:pt x="2132" y="235"/>
                          </a:lnTo>
                          <a:lnTo>
                            <a:pt x="2111" y="220"/>
                          </a:lnTo>
                          <a:lnTo>
                            <a:pt x="2101" y="235"/>
                          </a:lnTo>
                          <a:lnTo>
                            <a:pt x="2123" y="235"/>
                          </a:lnTo>
                          <a:lnTo>
                            <a:pt x="2123" y="246"/>
                          </a:lnTo>
                          <a:lnTo>
                            <a:pt x="2123" y="260"/>
                          </a:lnTo>
                          <a:lnTo>
                            <a:pt x="2101" y="260"/>
                          </a:lnTo>
                          <a:lnTo>
                            <a:pt x="2178" y="299"/>
                          </a:lnTo>
                          <a:lnTo>
                            <a:pt x="2178" y="311"/>
                          </a:lnTo>
                          <a:lnTo>
                            <a:pt x="2145" y="299"/>
                          </a:lnTo>
                          <a:lnTo>
                            <a:pt x="2132" y="311"/>
                          </a:lnTo>
                          <a:lnTo>
                            <a:pt x="2101" y="347"/>
                          </a:lnTo>
                          <a:lnTo>
                            <a:pt x="2111" y="361"/>
                          </a:lnTo>
                          <a:lnTo>
                            <a:pt x="2068" y="347"/>
                          </a:lnTo>
                          <a:lnTo>
                            <a:pt x="2056" y="347"/>
                          </a:lnTo>
                          <a:lnTo>
                            <a:pt x="2056" y="361"/>
                          </a:lnTo>
                          <a:lnTo>
                            <a:pt x="2034" y="347"/>
                          </a:lnTo>
                          <a:lnTo>
                            <a:pt x="2022" y="361"/>
                          </a:lnTo>
                          <a:lnTo>
                            <a:pt x="2013" y="361"/>
                          </a:lnTo>
                          <a:lnTo>
                            <a:pt x="2022" y="376"/>
                          </a:lnTo>
                          <a:lnTo>
                            <a:pt x="2022" y="402"/>
                          </a:lnTo>
                          <a:lnTo>
                            <a:pt x="2034" y="412"/>
                          </a:lnTo>
                          <a:lnTo>
                            <a:pt x="2046" y="412"/>
                          </a:lnTo>
                          <a:lnTo>
                            <a:pt x="2056" y="426"/>
                          </a:lnTo>
                          <a:lnTo>
                            <a:pt x="2077" y="438"/>
                          </a:lnTo>
                          <a:lnTo>
                            <a:pt x="2068" y="455"/>
                          </a:lnTo>
                          <a:lnTo>
                            <a:pt x="2090" y="481"/>
                          </a:lnTo>
                          <a:lnTo>
                            <a:pt x="2068" y="491"/>
                          </a:lnTo>
                          <a:lnTo>
                            <a:pt x="2090" y="517"/>
                          </a:lnTo>
                          <a:lnTo>
                            <a:pt x="2077" y="517"/>
                          </a:lnTo>
                          <a:lnTo>
                            <a:pt x="2077" y="557"/>
                          </a:lnTo>
                          <a:lnTo>
                            <a:pt x="2077" y="567"/>
                          </a:lnTo>
                          <a:lnTo>
                            <a:pt x="1979" y="466"/>
                          </a:lnTo>
                          <a:lnTo>
                            <a:pt x="1955" y="426"/>
                          </a:lnTo>
                          <a:lnTo>
                            <a:pt x="1969" y="426"/>
                          </a:lnTo>
                          <a:lnTo>
                            <a:pt x="1955" y="412"/>
                          </a:lnTo>
                          <a:lnTo>
                            <a:pt x="1969" y="402"/>
                          </a:lnTo>
                          <a:lnTo>
                            <a:pt x="1979" y="347"/>
                          </a:lnTo>
                          <a:lnTo>
                            <a:pt x="1991" y="337"/>
                          </a:lnTo>
                          <a:lnTo>
                            <a:pt x="1969" y="311"/>
                          </a:lnTo>
                          <a:lnTo>
                            <a:pt x="1969" y="299"/>
                          </a:lnTo>
                          <a:lnTo>
                            <a:pt x="1946" y="299"/>
                          </a:lnTo>
                          <a:lnTo>
                            <a:pt x="1955" y="325"/>
                          </a:lnTo>
                          <a:lnTo>
                            <a:pt x="1946" y="347"/>
                          </a:lnTo>
                          <a:lnTo>
                            <a:pt x="1924" y="337"/>
                          </a:lnTo>
                          <a:lnTo>
                            <a:pt x="1924" y="325"/>
                          </a:lnTo>
                          <a:lnTo>
                            <a:pt x="1878" y="325"/>
                          </a:lnTo>
                          <a:lnTo>
                            <a:pt x="1869" y="361"/>
                          </a:lnTo>
                          <a:lnTo>
                            <a:pt x="1878" y="376"/>
                          </a:lnTo>
                          <a:lnTo>
                            <a:pt x="1902" y="376"/>
                          </a:lnTo>
                          <a:lnTo>
                            <a:pt x="1847" y="390"/>
                          </a:lnTo>
                          <a:lnTo>
                            <a:pt x="1838" y="361"/>
                          </a:lnTo>
                          <a:lnTo>
                            <a:pt x="1801" y="361"/>
                          </a:lnTo>
                          <a:lnTo>
                            <a:pt x="1801" y="376"/>
                          </a:lnTo>
                          <a:lnTo>
                            <a:pt x="1724" y="376"/>
                          </a:lnTo>
                          <a:lnTo>
                            <a:pt x="1707" y="376"/>
                          </a:lnTo>
                          <a:lnTo>
                            <a:pt x="1694" y="455"/>
                          </a:lnTo>
                          <a:lnTo>
                            <a:pt x="1669" y="481"/>
                          </a:lnTo>
                          <a:lnTo>
                            <a:pt x="1707" y="481"/>
                          </a:lnTo>
                          <a:lnTo>
                            <a:pt x="1715" y="503"/>
                          </a:lnTo>
                          <a:lnTo>
                            <a:pt x="1715" y="491"/>
                          </a:lnTo>
                          <a:lnTo>
                            <a:pt x="1724" y="491"/>
                          </a:lnTo>
                          <a:lnTo>
                            <a:pt x="1724" y="503"/>
                          </a:lnTo>
                          <a:lnTo>
                            <a:pt x="1737" y="503"/>
                          </a:lnTo>
                          <a:lnTo>
                            <a:pt x="1746" y="491"/>
                          </a:lnTo>
                          <a:lnTo>
                            <a:pt x="1792" y="517"/>
                          </a:lnTo>
                          <a:lnTo>
                            <a:pt x="1814" y="567"/>
                          </a:lnTo>
                          <a:lnTo>
                            <a:pt x="1847" y="622"/>
                          </a:lnTo>
                          <a:lnTo>
                            <a:pt x="1847" y="694"/>
                          </a:lnTo>
                          <a:lnTo>
                            <a:pt x="1823" y="723"/>
                          </a:lnTo>
                          <a:lnTo>
                            <a:pt x="1823" y="749"/>
                          </a:lnTo>
                          <a:lnTo>
                            <a:pt x="1801" y="759"/>
                          </a:lnTo>
                          <a:lnTo>
                            <a:pt x="1783" y="749"/>
                          </a:lnTo>
                          <a:lnTo>
                            <a:pt x="1771" y="759"/>
                          </a:lnTo>
                          <a:lnTo>
                            <a:pt x="1771" y="749"/>
                          </a:lnTo>
                          <a:lnTo>
                            <a:pt x="1746" y="713"/>
                          </a:lnTo>
                          <a:lnTo>
                            <a:pt x="1762" y="694"/>
                          </a:lnTo>
                          <a:lnTo>
                            <a:pt x="1783" y="713"/>
                          </a:lnTo>
                          <a:lnTo>
                            <a:pt x="1771" y="658"/>
                          </a:lnTo>
                          <a:lnTo>
                            <a:pt x="1771" y="647"/>
                          </a:lnTo>
                          <a:lnTo>
                            <a:pt x="1762" y="622"/>
                          </a:lnTo>
                          <a:lnTo>
                            <a:pt x="1724" y="647"/>
                          </a:lnTo>
                          <a:lnTo>
                            <a:pt x="1715" y="647"/>
                          </a:lnTo>
                          <a:lnTo>
                            <a:pt x="1694" y="622"/>
                          </a:lnTo>
                          <a:lnTo>
                            <a:pt x="1660" y="604"/>
                          </a:lnTo>
                          <a:lnTo>
                            <a:pt x="1630" y="593"/>
                          </a:lnTo>
                          <a:lnTo>
                            <a:pt x="1605" y="567"/>
                          </a:lnTo>
                          <a:lnTo>
                            <a:pt x="1563" y="517"/>
                          </a:lnTo>
                          <a:lnTo>
                            <a:pt x="1516" y="503"/>
                          </a:lnTo>
                          <a:lnTo>
                            <a:pt x="1486" y="517"/>
                          </a:lnTo>
                          <a:lnTo>
                            <a:pt x="1473" y="527"/>
                          </a:lnTo>
                          <a:lnTo>
                            <a:pt x="1498" y="546"/>
                          </a:lnTo>
                          <a:lnTo>
                            <a:pt x="1486" y="557"/>
                          </a:lnTo>
                          <a:lnTo>
                            <a:pt x="1498" y="582"/>
                          </a:lnTo>
                          <a:lnTo>
                            <a:pt x="1473" y="593"/>
                          </a:lnTo>
                          <a:lnTo>
                            <a:pt x="1452" y="593"/>
                          </a:lnTo>
                          <a:lnTo>
                            <a:pt x="1421" y="582"/>
                          </a:lnTo>
                          <a:lnTo>
                            <a:pt x="1397" y="593"/>
                          </a:lnTo>
                          <a:lnTo>
                            <a:pt x="1354" y="604"/>
                          </a:lnTo>
                          <a:lnTo>
                            <a:pt x="1274" y="582"/>
                          </a:lnTo>
                          <a:lnTo>
                            <a:pt x="1231" y="582"/>
                          </a:lnTo>
                          <a:lnTo>
                            <a:pt x="1197" y="557"/>
                          </a:lnTo>
                          <a:lnTo>
                            <a:pt x="1155" y="546"/>
                          </a:lnTo>
                          <a:lnTo>
                            <a:pt x="1145" y="557"/>
                          </a:lnTo>
                          <a:lnTo>
                            <a:pt x="1155" y="567"/>
                          </a:lnTo>
                          <a:lnTo>
                            <a:pt x="1155" y="593"/>
                          </a:lnTo>
                          <a:lnTo>
                            <a:pt x="1109" y="593"/>
                          </a:lnTo>
                          <a:lnTo>
                            <a:pt x="1090" y="582"/>
                          </a:lnTo>
                          <a:lnTo>
                            <a:pt x="1054" y="567"/>
                          </a:lnTo>
                          <a:lnTo>
                            <a:pt x="998" y="604"/>
                          </a:lnTo>
                          <a:lnTo>
                            <a:pt x="990" y="622"/>
                          </a:lnTo>
                          <a:lnTo>
                            <a:pt x="990" y="604"/>
                          </a:lnTo>
                          <a:lnTo>
                            <a:pt x="977" y="593"/>
                          </a:lnTo>
                          <a:lnTo>
                            <a:pt x="968" y="604"/>
                          </a:lnTo>
                          <a:lnTo>
                            <a:pt x="955" y="593"/>
                          </a:lnTo>
                          <a:lnTo>
                            <a:pt x="913" y="567"/>
                          </a:lnTo>
                          <a:lnTo>
                            <a:pt x="879" y="567"/>
                          </a:lnTo>
                          <a:lnTo>
                            <a:pt x="869" y="557"/>
                          </a:lnTo>
                          <a:lnTo>
                            <a:pt x="858" y="567"/>
                          </a:lnTo>
                          <a:lnTo>
                            <a:pt x="814" y="517"/>
                          </a:lnTo>
                          <a:lnTo>
                            <a:pt x="781" y="491"/>
                          </a:lnTo>
                          <a:lnTo>
                            <a:pt x="769" y="491"/>
                          </a:lnTo>
                          <a:lnTo>
                            <a:pt x="747" y="503"/>
                          </a:lnTo>
                          <a:lnTo>
                            <a:pt x="737" y="503"/>
                          </a:lnTo>
                          <a:lnTo>
                            <a:pt x="737" y="491"/>
                          </a:lnTo>
                          <a:lnTo>
                            <a:pt x="714" y="491"/>
                          </a:lnTo>
                          <a:lnTo>
                            <a:pt x="692" y="491"/>
                          </a:lnTo>
                          <a:lnTo>
                            <a:pt x="692" y="481"/>
                          </a:lnTo>
                          <a:lnTo>
                            <a:pt x="682" y="466"/>
                          </a:lnTo>
                          <a:lnTo>
                            <a:pt x="646" y="466"/>
                          </a:lnTo>
                          <a:lnTo>
                            <a:pt x="646" y="481"/>
                          </a:lnTo>
                          <a:lnTo>
                            <a:pt x="615" y="481"/>
                          </a:lnTo>
                          <a:lnTo>
                            <a:pt x="560" y="491"/>
                          </a:lnTo>
                          <a:lnTo>
                            <a:pt x="538" y="491"/>
                          </a:lnTo>
                          <a:lnTo>
                            <a:pt x="538" y="503"/>
                          </a:lnTo>
                          <a:lnTo>
                            <a:pt x="551" y="503"/>
                          </a:lnTo>
                          <a:lnTo>
                            <a:pt x="551" y="517"/>
                          </a:lnTo>
                          <a:lnTo>
                            <a:pt x="538" y="527"/>
                          </a:lnTo>
                          <a:lnTo>
                            <a:pt x="551" y="527"/>
                          </a:lnTo>
                          <a:lnTo>
                            <a:pt x="538" y="546"/>
                          </a:lnTo>
                          <a:lnTo>
                            <a:pt x="569" y="557"/>
                          </a:lnTo>
                          <a:lnTo>
                            <a:pt x="560" y="567"/>
                          </a:lnTo>
                          <a:lnTo>
                            <a:pt x="538" y="567"/>
                          </a:lnTo>
                          <a:lnTo>
                            <a:pt x="514" y="567"/>
                          </a:lnTo>
                          <a:lnTo>
                            <a:pt x="493" y="567"/>
                          </a:lnTo>
                          <a:lnTo>
                            <a:pt x="474" y="567"/>
                          </a:lnTo>
                          <a:lnTo>
                            <a:pt x="462" y="567"/>
                          </a:lnTo>
                          <a:lnTo>
                            <a:pt x="462" y="582"/>
                          </a:lnTo>
                          <a:lnTo>
                            <a:pt x="437" y="557"/>
                          </a:lnTo>
                          <a:lnTo>
                            <a:pt x="419" y="546"/>
                          </a:lnTo>
                          <a:lnTo>
                            <a:pt x="407" y="557"/>
                          </a:lnTo>
                          <a:lnTo>
                            <a:pt x="398" y="557"/>
                          </a:lnTo>
                          <a:lnTo>
                            <a:pt x="373" y="567"/>
                          </a:lnTo>
                          <a:lnTo>
                            <a:pt x="361" y="567"/>
                          </a:lnTo>
                          <a:lnTo>
                            <a:pt x="373" y="593"/>
                          </a:lnTo>
                          <a:lnTo>
                            <a:pt x="361" y="593"/>
                          </a:lnTo>
                          <a:lnTo>
                            <a:pt x="351" y="582"/>
                          </a:lnTo>
                          <a:lnTo>
                            <a:pt x="343" y="622"/>
                          </a:lnTo>
                          <a:lnTo>
                            <a:pt x="351" y="632"/>
                          </a:lnTo>
                          <a:lnTo>
                            <a:pt x="351" y="647"/>
                          </a:lnTo>
                          <a:lnTo>
                            <a:pt x="373" y="647"/>
                          </a:lnTo>
                          <a:lnTo>
                            <a:pt x="382" y="673"/>
                          </a:lnTo>
                          <a:lnTo>
                            <a:pt x="373" y="683"/>
                          </a:lnTo>
                          <a:lnTo>
                            <a:pt x="361" y="683"/>
                          </a:lnTo>
                          <a:lnTo>
                            <a:pt x="351" y="713"/>
                          </a:lnTo>
                          <a:lnTo>
                            <a:pt x="373" y="738"/>
                          </a:lnTo>
                          <a:lnTo>
                            <a:pt x="373" y="759"/>
                          </a:lnTo>
                          <a:lnTo>
                            <a:pt x="398" y="788"/>
                          </a:lnTo>
                          <a:lnTo>
                            <a:pt x="382" y="803"/>
                          </a:lnTo>
                          <a:lnTo>
                            <a:pt x="373" y="803"/>
                          </a:lnTo>
                          <a:lnTo>
                            <a:pt x="361" y="788"/>
                          </a:lnTo>
                          <a:lnTo>
                            <a:pt x="343" y="759"/>
                          </a:lnTo>
                          <a:lnTo>
                            <a:pt x="321" y="759"/>
                          </a:lnTo>
                          <a:lnTo>
                            <a:pt x="296" y="749"/>
                          </a:lnTo>
                          <a:lnTo>
                            <a:pt x="254" y="749"/>
                          </a:lnTo>
                          <a:lnTo>
                            <a:pt x="199" y="713"/>
                          </a:lnTo>
                          <a:lnTo>
                            <a:pt x="189" y="713"/>
                          </a:lnTo>
                          <a:lnTo>
                            <a:pt x="189" y="694"/>
                          </a:lnTo>
                          <a:lnTo>
                            <a:pt x="199" y="694"/>
                          </a:lnTo>
                          <a:lnTo>
                            <a:pt x="208" y="673"/>
                          </a:lnTo>
                          <a:lnTo>
                            <a:pt x="199" y="673"/>
                          </a:lnTo>
                          <a:lnTo>
                            <a:pt x="229" y="658"/>
                          </a:lnTo>
                          <a:lnTo>
                            <a:pt x="208" y="658"/>
                          </a:lnTo>
                          <a:lnTo>
                            <a:pt x="208" y="647"/>
                          </a:lnTo>
                          <a:lnTo>
                            <a:pt x="220" y="632"/>
                          </a:lnTo>
                          <a:lnTo>
                            <a:pt x="229" y="647"/>
                          </a:lnTo>
                          <a:lnTo>
                            <a:pt x="229" y="622"/>
                          </a:lnTo>
                          <a:lnTo>
                            <a:pt x="229" y="604"/>
                          </a:lnTo>
                          <a:lnTo>
                            <a:pt x="229" y="593"/>
                          </a:lnTo>
                          <a:lnTo>
                            <a:pt x="199" y="593"/>
                          </a:lnTo>
                          <a:lnTo>
                            <a:pt x="189" y="582"/>
                          </a:lnTo>
                          <a:lnTo>
                            <a:pt x="152" y="582"/>
                          </a:lnTo>
                          <a:lnTo>
                            <a:pt x="144" y="557"/>
                          </a:lnTo>
                          <a:lnTo>
                            <a:pt x="131" y="557"/>
                          </a:lnTo>
                          <a:lnTo>
                            <a:pt x="131" y="546"/>
                          </a:lnTo>
                          <a:lnTo>
                            <a:pt x="122" y="527"/>
                          </a:lnTo>
                          <a:lnTo>
                            <a:pt x="88" y="546"/>
                          </a:lnTo>
                          <a:lnTo>
                            <a:pt x="76" y="517"/>
                          </a:lnTo>
                          <a:lnTo>
                            <a:pt x="97" y="517"/>
                          </a:lnTo>
                          <a:lnTo>
                            <a:pt x="97" y="503"/>
                          </a:lnTo>
                          <a:lnTo>
                            <a:pt x="88" y="503"/>
                          </a:lnTo>
                          <a:lnTo>
                            <a:pt x="76" y="481"/>
                          </a:lnTo>
                          <a:lnTo>
                            <a:pt x="67" y="455"/>
                          </a:lnTo>
                          <a:lnTo>
                            <a:pt x="33" y="438"/>
                          </a:lnTo>
                          <a:lnTo>
                            <a:pt x="12" y="412"/>
                          </a:lnTo>
                          <a:lnTo>
                            <a:pt x="12" y="402"/>
                          </a:lnTo>
                          <a:lnTo>
                            <a:pt x="0" y="390"/>
                          </a:lnTo>
                          <a:lnTo>
                            <a:pt x="12" y="376"/>
                          </a:lnTo>
                          <a:lnTo>
                            <a:pt x="20" y="376"/>
                          </a:lnTo>
                          <a:lnTo>
                            <a:pt x="33" y="361"/>
                          </a:lnTo>
                          <a:lnTo>
                            <a:pt x="20" y="347"/>
                          </a:lnTo>
                          <a:lnTo>
                            <a:pt x="12" y="347"/>
                          </a:lnTo>
                          <a:lnTo>
                            <a:pt x="55" y="299"/>
                          </a:lnTo>
                          <a:lnTo>
                            <a:pt x="45" y="271"/>
                          </a:lnTo>
                          <a:lnTo>
                            <a:pt x="45" y="260"/>
                          </a:lnTo>
                          <a:lnTo>
                            <a:pt x="33" y="246"/>
                          </a:lnTo>
                          <a:lnTo>
                            <a:pt x="33" y="235"/>
                          </a:lnTo>
                          <a:lnTo>
                            <a:pt x="20" y="210"/>
                          </a:lnTo>
                          <a:lnTo>
                            <a:pt x="20" y="191"/>
                          </a:lnTo>
                          <a:lnTo>
                            <a:pt x="0" y="181"/>
                          </a:lnTo>
                          <a:lnTo>
                            <a:pt x="0" y="170"/>
                          </a:lnTo>
                          <a:lnTo>
                            <a:pt x="12" y="170"/>
                          </a:lnTo>
                          <a:lnTo>
                            <a:pt x="33" y="155"/>
                          </a:lnTo>
                          <a:lnTo>
                            <a:pt x="55" y="144"/>
                          </a:lnTo>
                          <a:lnTo>
                            <a:pt x="113" y="170"/>
                          </a:lnTo>
                          <a:lnTo>
                            <a:pt x="174" y="191"/>
                          </a:lnTo>
                          <a:lnTo>
                            <a:pt x="189" y="210"/>
                          </a:lnTo>
                          <a:lnTo>
                            <a:pt x="144" y="220"/>
                          </a:lnTo>
                          <a:lnTo>
                            <a:pt x="55" y="210"/>
                          </a:lnTo>
                          <a:lnTo>
                            <a:pt x="97" y="235"/>
                          </a:lnTo>
                          <a:lnTo>
                            <a:pt x="97" y="260"/>
                          </a:lnTo>
                          <a:lnTo>
                            <a:pt x="131" y="271"/>
                          </a:lnTo>
                          <a:lnTo>
                            <a:pt x="152" y="271"/>
                          </a:lnTo>
                          <a:lnTo>
                            <a:pt x="144" y="260"/>
                          </a:lnTo>
                          <a:lnTo>
                            <a:pt x="122" y="246"/>
                          </a:lnTo>
                          <a:lnTo>
                            <a:pt x="131" y="246"/>
                          </a:lnTo>
                          <a:lnTo>
                            <a:pt x="189" y="260"/>
                          </a:lnTo>
                          <a:lnTo>
                            <a:pt x="165" y="235"/>
                          </a:lnTo>
                          <a:lnTo>
                            <a:pt x="199" y="220"/>
                          </a:lnTo>
                          <a:lnTo>
                            <a:pt x="220" y="220"/>
                          </a:lnTo>
                          <a:lnTo>
                            <a:pt x="229" y="220"/>
                          </a:lnTo>
                          <a:lnTo>
                            <a:pt x="220" y="210"/>
                          </a:lnTo>
                          <a:lnTo>
                            <a:pt x="220" y="181"/>
                          </a:lnTo>
                          <a:lnTo>
                            <a:pt x="199" y="170"/>
                          </a:lnTo>
                          <a:lnTo>
                            <a:pt x="241" y="181"/>
                          </a:lnTo>
                          <a:lnTo>
                            <a:pt x="254" y="191"/>
                          </a:lnTo>
                          <a:lnTo>
                            <a:pt x="229" y="191"/>
                          </a:lnTo>
                          <a:lnTo>
                            <a:pt x="266" y="210"/>
                          </a:lnTo>
                          <a:lnTo>
                            <a:pt x="276" y="210"/>
                          </a:lnTo>
                          <a:lnTo>
                            <a:pt x="276" y="191"/>
                          </a:lnTo>
                          <a:lnTo>
                            <a:pt x="343" y="170"/>
                          </a:lnTo>
                          <a:lnTo>
                            <a:pt x="361" y="181"/>
                          </a:lnTo>
                          <a:lnTo>
                            <a:pt x="361" y="170"/>
                          </a:lnTo>
                          <a:lnTo>
                            <a:pt x="407" y="170"/>
                          </a:lnTo>
                          <a:lnTo>
                            <a:pt x="419" y="181"/>
                          </a:lnTo>
                          <a:lnTo>
                            <a:pt x="428" y="181"/>
                          </a:lnTo>
                          <a:lnTo>
                            <a:pt x="419" y="170"/>
                          </a:lnTo>
                          <a:lnTo>
                            <a:pt x="437" y="170"/>
                          </a:lnTo>
                          <a:lnTo>
                            <a:pt x="398" y="144"/>
                          </a:lnTo>
                          <a:lnTo>
                            <a:pt x="398" y="133"/>
                          </a:lnTo>
                          <a:lnTo>
                            <a:pt x="538" y="181"/>
                          </a:lnTo>
                          <a:lnTo>
                            <a:pt x="551" y="170"/>
                          </a:lnTo>
                          <a:lnTo>
                            <a:pt x="505" y="155"/>
                          </a:lnTo>
                          <a:lnTo>
                            <a:pt x="505" y="133"/>
                          </a:lnTo>
                          <a:lnTo>
                            <a:pt x="493" y="119"/>
                          </a:lnTo>
                          <a:lnTo>
                            <a:pt x="514" y="79"/>
                          </a:lnTo>
                          <a:lnTo>
                            <a:pt x="530" y="79"/>
                          </a:lnTo>
                          <a:lnTo>
                            <a:pt x="538" y="79"/>
                          </a:lnTo>
                          <a:lnTo>
                            <a:pt x="560" y="90"/>
                          </a:lnTo>
                          <a:lnTo>
                            <a:pt x="560" y="119"/>
                          </a:lnTo>
                          <a:lnTo>
                            <a:pt x="569" y="119"/>
                          </a:lnTo>
                          <a:lnTo>
                            <a:pt x="594" y="170"/>
                          </a:lnTo>
                          <a:lnTo>
                            <a:pt x="606" y="170"/>
                          </a:lnTo>
                          <a:lnTo>
                            <a:pt x="606" y="191"/>
                          </a:lnTo>
                          <a:lnTo>
                            <a:pt x="582" y="210"/>
                          </a:lnTo>
                          <a:lnTo>
                            <a:pt x="606" y="220"/>
                          </a:lnTo>
                          <a:lnTo>
                            <a:pt x="627" y="210"/>
                          </a:lnTo>
                          <a:lnTo>
                            <a:pt x="637" y="191"/>
                          </a:lnTo>
                          <a:lnTo>
                            <a:pt x="615" y="170"/>
                          </a:lnTo>
                          <a:lnTo>
                            <a:pt x="606" y="170"/>
                          </a:lnTo>
                          <a:lnTo>
                            <a:pt x="594" y="155"/>
                          </a:lnTo>
                          <a:lnTo>
                            <a:pt x="594" y="133"/>
                          </a:lnTo>
                          <a:lnTo>
                            <a:pt x="569" y="119"/>
                          </a:lnTo>
                          <a:lnTo>
                            <a:pt x="594" y="90"/>
                          </a:lnTo>
                          <a:close/>
                        </a:path>
                      </a:pathLst>
                    </a:custGeom>
                    <a:grpFill/>
                    <a:ln w="9525" cap="flat">
                      <a:solidFill>
                        <a:schemeClr val="tx1"/>
                      </a:solidFill>
                      <a:prstDash val="solid"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grpSp>
                  <p:nvGrpSpPr>
                    <p:cNvPr id="511" name="Group 510"/>
                    <p:cNvGrpSpPr/>
                    <p:nvPr/>
                  </p:nvGrpSpPr>
                  <p:grpSpPr>
                    <a:xfrm>
                      <a:off x="4962516" y="849299"/>
                      <a:ext cx="3471872" cy="1377965"/>
                      <a:chOff x="4962516" y="849299"/>
                      <a:chExt cx="3471872" cy="1377965"/>
                    </a:xfrm>
                    <a:grpFill/>
                  </p:grpSpPr>
                  <p:sp>
                    <p:nvSpPr>
                      <p:cNvPr id="504" name="Freeform 36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348663" y="1382708"/>
                        <a:ext cx="85725" cy="492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54" y="31"/>
                          </a:cxn>
                          <a:cxn ang="0">
                            <a:pos x="44" y="31"/>
                          </a:cxn>
                          <a:cxn ang="0">
                            <a:pos x="9" y="31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54" h="31">
                            <a:moveTo>
                              <a:pt x="0" y="0"/>
                            </a:moveTo>
                            <a:lnTo>
                              <a:pt x="54" y="31"/>
                            </a:lnTo>
                            <a:lnTo>
                              <a:pt x="44" y="31"/>
                            </a:lnTo>
                            <a:lnTo>
                              <a:pt x="9" y="31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  <p:sp>
                    <p:nvSpPr>
                      <p:cNvPr id="505" name="Freeform 3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772400" y="2057400"/>
                        <a:ext cx="157163" cy="1698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" y="64"/>
                          </a:cxn>
                          <a:cxn ang="0">
                            <a:pos x="9" y="54"/>
                          </a:cxn>
                          <a:cxn ang="0">
                            <a:pos x="21" y="54"/>
                          </a:cxn>
                          <a:cxn ang="0">
                            <a:pos x="9" y="18"/>
                          </a:cxn>
                          <a:cxn ang="0">
                            <a:pos x="0" y="0"/>
                          </a:cxn>
                          <a:cxn ang="0">
                            <a:pos x="55" y="28"/>
                          </a:cxn>
                          <a:cxn ang="0">
                            <a:pos x="64" y="42"/>
                          </a:cxn>
                          <a:cxn ang="0">
                            <a:pos x="77" y="28"/>
                          </a:cxn>
                          <a:cxn ang="0">
                            <a:pos x="77" y="42"/>
                          </a:cxn>
                          <a:cxn ang="0">
                            <a:pos x="86" y="54"/>
                          </a:cxn>
                          <a:cxn ang="0">
                            <a:pos x="99" y="54"/>
                          </a:cxn>
                          <a:cxn ang="0">
                            <a:pos x="86" y="64"/>
                          </a:cxn>
                          <a:cxn ang="0">
                            <a:pos x="77" y="64"/>
                          </a:cxn>
                          <a:cxn ang="0">
                            <a:pos x="64" y="78"/>
                          </a:cxn>
                          <a:cxn ang="0">
                            <a:pos x="40" y="64"/>
                          </a:cxn>
                          <a:cxn ang="0">
                            <a:pos x="31" y="78"/>
                          </a:cxn>
                          <a:cxn ang="0">
                            <a:pos x="21" y="64"/>
                          </a:cxn>
                          <a:cxn ang="0">
                            <a:pos x="31" y="92"/>
                          </a:cxn>
                          <a:cxn ang="0">
                            <a:pos x="21" y="107"/>
                          </a:cxn>
                          <a:cxn ang="0">
                            <a:pos x="9" y="64"/>
                          </a:cxn>
                        </a:cxnLst>
                        <a:rect l="0" t="0" r="r" b="b"/>
                        <a:pathLst>
                          <a:path w="99" h="107">
                            <a:moveTo>
                              <a:pt x="9" y="64"/>
                            </a:moveTo>
                            <a:lnTo>
                              <a:pt x="9" y="54"/>
                            </a:lnTo>
                            <a:lnTo>
                              <a:pt x="21" y="54"/>
                            </a:lnTo>
                            <a:lnTo>
                              <a:pt x="9" y="18"/>
                            </a:lnTo>
                            <a:lnTo>
                              <a:pt x="0" y="0"/>
                            </a:lnTo>
                            <a:lnTo>
                              <a:pt x="55" y="28"/>
                            </a:lnTo>
                            <a:lnTo>
                              <a:pt x="64" y="42"/>
                            </a:lnTo>
                            <a:lnTo>
                              <a:pt x="77" y="28"/>
                            </a:lnTo>
                            <a:lnTo>
                              <a:pt x="77" y="42"/>
                            </a:lnTo>
                            <a:lnTo>
                              <a:pt x="86" y="54"/>
                            </a:lnTo>
                            <a:lnTo>
                              <a:pt x="99" y="54"/>
                            </a:lnTo>
                            <a:lnTo>
                              <a:pt x="86" y="64"/>
                            </a:lnTo>
                            <a:lnTo>
                              <a:pt x="77" y="64"/>
                            </a:lnTo>
                            <a:lnTo>
                              <a:pt x="64" y="78"/>
                            </a:lnTo>
                            <a:lnTo>
                              <a:pt x="40" y="64"/>
                            </a:lnTo>
                            <a:lnTo>
                              <a:pt x="31" y="78"/>
                            </a:lnTo>
                            <a:lnTo>
                              <a:pt x="21" y="64"/>
                            </a:lnTo>
                            <a:lnTo>
                              <a:pt x="31" y="92"/>
                            </a:lnTo>
                            <a:lnTo>
                              <a:pt x="21" y="107"/>
                            </a:lnTo>
                            <a:lnTo>
                              <a:pt x="9" y="64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  <p:sp>
                    <p:nvSpPr>
                      <p:cNvPr id="506" name="Freeform 4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7007224" y="1020756"/>
                        <a:ext cx="106363" cy="4762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7" y="0"/>
                          </a:cxn>
                          <a:cxn ang="0">
                            <a:pos x="67" y="3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7" h="30">
                            <a:moveTo>
                              <a:pt x="0" y="0"/>
                            </a:moveTo>
                            <a:lnTo>
                              <a:pt x="67" y="0"/>
                            </a:lnTo>
                            <a:lnTo>
                              <a:pt x="67" y="3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  <p:sp>
                    <p:nvSpPr>
                      <p:cNvPr id="507" name="Freeform 40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6810374" y="998531"/>
                        <a:ext cx="177800" cy="4603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1" y="16"/>
                          </a:cxn>
                          <a:cxn ang="0">
                            <a:pos x="0" y="0"/>
                          </a:cxn>
                          <a:cxn ang="0">
                            <a:pos x="11" y="0"/>
                          </a:cxn>
                          <a:cxn ang="0">
                            <a:pos x="54" y="0"/>
                          </a:cxn>
                          <a:cxn ang="0">
                            <a:pos x="112" y="16"/>
                          </a:cxn>
                          <a:cxn ang="0">
                            <a:pos x="97" y="29"/>
                          </a:cxn>
                          <a:cxn ang="0">
                            <a:pos x="54" y="29"/>
                          </a:cxn>
                          <a:cxn ang="0">
                            <a:pos x="11" y="16"/>
                          </a:cxn>
                        </a:cxnLst>
                        <a:rect l="0" t="0" r="r" b="b"/>
                        <a:pathLst>
                          <a:path w="112" h="29">
                            <a:moveTo>
                              <a:pt x="11" y="16"/>
                            </a:moveTo>
                            <a:lnTo>
                              <a:pt x="0" y="0"/>
                            </a:lnTo>
                            <a:lnTo>
                              <a:pt x="11" y="0"/>
                            </a:lnTo>
                            <a:lnTo>
                              <a:pt x="54" y="0"/>
                            </a:lnTo>
                            <a:lnTo>
                              <a:pt x="112" y="16"/>
                            </a:lnTo>
                            <a:lnTo>
                              <a:pt x="97" y="29"/>
                            </a:lnTo>
                            <a:lnTo>
                              <a:pt x="54" y="29"/>
                            </a:lnTo>
                            <a:lnTo>
                              <a:pt x="11" y="16"/>
                            </a:lnTo>
                            <a:close/>
                          </a:path>
                        </a:pathLst>
                      </a:custGeom>
                      <a:grp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  <p:sp>
                    <p:nvSpPr>
                      <p:cNvPr id="508" name="Freeform 40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18179" y="849299"/>
                        <a:ext cx="187325" cy="6826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7"/>
                          </a:cxn>
                          <a:cxn ang="0">
                            <a:pos x="9" y="17"/>
                          </a:cxn>
                          <a:cxn ang="0">
                            <a:pos x="9" y="0"/>
                          </a:cxn>
                          <a:cxn ang="0">
                            <a:pos x="30" y="0"/>
                          </a:cxn>
                          <a:cxn ang="0">
                            <a:pos x="106" y="28"/>
                          </a:cxn>
                          <a:cxn ang="0">
                            <a:pos x="118" y="43"/>
                          </a:cxn>
                          <a:cxn ang="0">
                            <a:pos x="54" y="43"/>
                          </a:cxn>
                          <a:cxn ang="0">
                            <a:pos x="0" y="17"/>
                          </a:cxn>
                        </a:cxnLst>
                        <a:rect l="0" t="0" r="r" b="b"/>
                        <a:pathLst>
                          <a:path w="118" h="43">
                            <a:moveTo>
                              <a:pt x="0" y="17"/>
                            </a:moveTo>
                            <a:lnTo>
                              <a:pt x="9" y="17"/>
                            </a:lnTo>
                            <a:lnTo>
                              <a:pt x="9" y="0"/>
                            </a:lnTo>
                            <a:lnTo>
                              <a:pt x="30" y="0"/>
                            </a:lnTo>
                            <a:lnTo>
                              <a:pt x="106" y="28"/>
                            </a:lnTo>
                            <a:lnTo>
                              <a:pt x="118" y="43"/>
                            </a:lnTo>
                            <a:lnTo>
                              <a:pt x="54" y="43"/>
                            </a:lnTo>
                            <a:lnTo>
                              <a:pt x="0" y="17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  <p:sp>
                    <p:nvSpPr>
                      <p:cNvPr id="509" name="Freeform 4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184766" y="849299"/>
                        <a:ext cx="141288" cy="4603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29"/>
                          </a:cxn>
                          <a:cxn ang="0">
                            <a:pos x="76" y="0"/>
                          </a:cxn>
                          <a:cxn ang="0">
                            <a:pos x="89" y="0"/>
                          </a:cxn>
                          <a:cxn ang="0">
                            <a:pos x="58" y="0"/>
                          </a:cxn>
                          <a:cxn ang="0">
                            <a:pos x="67" y="29"/>
                          </a:cxn>
                          <a:cxn ang="0">
                            <a:pos x="58" y="29"/>
                          </a:cxn>
                          <a:cxn ang="0">
                            <a:pos x="0" y="29"/>
                          </a:cxn>
                        </a:cxnLst>
                        <a:rect l="0" t="0" r="r" b="b"/>
                        <a:pathLst>
                          <a:path w="89" h="29">
                            <a:moveTo>
                              <a:pt x="0" y="29"/>
                            </a:moveTo>
                            <a:lnTo>
                              <a:pt x="76" y="0"/>
                            </a:lnTo>
                            <a:lnTo>
                              <a:pt x="89" y="0"/>
                            </a:lnTo>
                            <a:lnTo>
                              <a:pt x="58" y="0"/>
                            </a:lnTo>
                            <a:lnTo>
                              <a:pt x="67" y="29"/>
                            </a:lnTo>
                            <a:lnTo>
                              <a:pt x="58" y="29"/>
                            </a:lnTo>
                            <a:lnTo>
                              <a:pt x="0" y="29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  <p:sp>
                    <p:nvSpPr>
                      <p:cNvPr id="510" name="Freeform 4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62516" y="849299"/>
                        <a:ext cx="119063" cy="4603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29"/>
                          </a:cxn>
                          <a:cxn ang="0">
                            <a:pos x="29" y="0"/>
                          </a:cxn>
                          <a:cxn ang="0">
                            <a:pos x="75" y="29"/>
                          </a:cxn>
                          <a:cxn ang="0">
                            <a:pos x="63" y="29"/>
                          </a:cxn>
                          <a:cxn ang="0">
                            <a:pos x="54" y="29"/>
                          </a:cxn>
                          <a:cxn ang="0">
                            <a:pos x="0" y="29"/>
                          </a:cxn>
                        </a:cxnLst>
                        <a:rect l="0" t="0" r="r" b="b"/>
                        <a:pathLst>
                          <a:path w="75" h="29">
                            <a:moveTo>
                              <a:pt x="0" y="29"/>
                            </a:moveTo>
                            <a:lnTo>
                              <a:pt x="29" y="0"/>
                            </a:lnTo>
                            <a:lnTo>
                              <a:pt x="75" y="29"/>
                            </a:lnTo>
                            <a:lnTo>
                              <a:pt x="63" y="29"/>
                            </a:lnTo>
                            <a:lnTo>
                              <a:pt x="54" y="29"/>
                            </a:lnTo>
                            <a:lnTo>
                              <a:pt x="0" y="29"/>
                            </a:lnTo>
                            <a:close/>
                          </a:path>
                        </a:pathLst>
                      </a:custGeom>
                      <a:grpFill/>
                      <a:ln w="9525" cap="flat">
                        <a:solidFill>
                          <a:schemeClr val="tx1"/>
                        </a:solidFill>
                        <a:prstDash val="solid"/>
                        <a:miter lim="800000"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 dirty="0"/>
                      </a:p>
                    </p:txBody>
                  </p:sp>
                </p:grpSp>
              </p:grpSp>
            </p:grpSp>
          </p:grpSp>
          <p:sp>
            <p:nvSpPr>
              <p:cNvPr id="522" name="Rectangle 1152"/>
              <p:cNvSpPr>
                <a:spLocks noChangeArrowheads="1"/>
              </p:cNvSpPr>
              <p:nvPr/>
            </p:nvSpPr>
            <p:spPr bwMode="auto">
              <a:xfrm>
                <a:off x="5867400" y="1371600"/>
                <a:ext cx="791883" cy="215444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rPr>
                  <a:t>North Asia</a:t>
                </a:r>
                <a:endParaRPr kumimoji="0" lang="en-US" sz="2400" b="0" i="0" u="none" strike="noStrike" cap="none" normalizeH="0" baseline="0" dirty="0" smtClean="0">
                  <a:ln>
                    <a:noFill/>
                  </a:ln>
                  <a:effectLst/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389" name="Group 388"/>
            <p:cNvGrpSpPr/>
            <p:nvPr/>
          </p:nvGrpSpPr>
          <p:grpSpPr>
            <a:xfrm>
              <a:off x="4713004" y="2205738"/>
              <a:ext cx="1332231" cy="1148659"/>
              <a:chOff x="4713004" y="2205738"/>
              <a:chExt cx="1332231" cy="1148659"/>
            </a:xfrm>
            <a:grpFill/>
          </p:grpSpPr>
          <p:grpSp>
            <p:nvGrpSpPr>
              <p:cNvPr id="387" name="Group 386"/>
              <p:cNvGrpSpPr/>
              <p:nvPr/>
            </p:nvGrpSpPr>
            <p:grpSpPr>
              <a:xfrm>
                <a:off x="4713004" y="2205738"/>
                <a:ext cx="1332231" cy="1148659"/>
                <a:chOff x="4713004" y="2205738"/>
                <a:chExt cx="1332231" cy="1148659"/>
              </a:xfrm>
              <a:grpFill/>
            </p:grpSpPr>
            <p:sp>
              <p:nvSpPr>
                <p:cNvPr id="78" name="Freeform 79"/>
                <p:cNvSpPr>
                  <a:spLocks/>
                </p:cNvSpPr>
                <p:nvPr/>
              </p:nvSpPr>
              <p:spPr bwMode="auto">
                <a:xfrm>
                  <a:off x="5829334" y="2251082"/>
                  <a:ext cx="215901" cy="161925"/>
                </a:xfrm>
                <a:custGeom>
                  <a:avLst/>
                  <a:gdLst/>
                  <a:ahLst/>
                  <a:cxnLst>
                    <a:cxn ang="0">
                      <a:pos x="24" y="102"/>
                    </a:cxn>
                    <a:cxn ang="0">
                      <a:pos x="14" y="102"/>
                    </a:cxn>
                    <a:cxn ang="0">
                      <a:pos x="24" y="76"/>
                    </a:cxn>
                    <a:cxn ang="0">
                      <a:pos x="14" y="47"/>
                    </a:cxn>
                    <a:cxn ang="0">
                      <a:pos x="0" y="36"/>
                    </a:cxn>
                    <a:cxn ang="0">
                      <a:pos x="24" y="36"/>
                    </a:cxn>
                    <a:cxn ang="0">
                      <a:pos x="24" y="25"/>
                    </a:cxn>
                    <a:cxn ang="0">
                      <a:pos x="24" y="11"/>
                    </a:cxn>
                    <a:cxn ang="0">
                      <a:pos x="46" y="0"/>
                    </a:cxn>
                    <a:cxn ang="0">
                      <a:pos x="46" y="25"/>
                    </a:cxn>
                    <a:cxn ang="0">
                      <a:pos x="58" y="25"/>
                    </a:cxn>
                    <a:cxn ang="0">
                      <a:pos x="46" y="25"/>
                    </a:cxn>
                    <a:cxn ang="0">
                      <a:pos x="36" y="25"/>
                    </a:cxn>
                    <a:cxn ang="0">
                      <a:pos x="36" y="36"/>
                    </a:cxn>
                    <a:cxn ang="0">
                      <a:pos x="68" y="36"/>
                    </a:cxn>
                    <a:cxn ang="0">
                      <a:pos x="79" y="47"/>
                    </a:cxn>
                    <a:cxn ang="0">
                      <a:pos x="114" y="36"/>
                    </a:cxn>
                    <a:cxn ang="0">
                      <a:pos x="114" y="47"/>
                    </a:cxn>
                    <a:cxn ang="0">
                      <a:pos x="123" y="61"/>
                    </a:cxn>
                    <a:cxn ang="0">
                      <a:pos x="136" y="61"/>
                    </a:cxn>
                    <a:cxn ang="0">
                      <a:pos x="136" y="90"/>
                    </a:cxn>
                    <a:cxn ang="0">
                      <a:pos x="114" y="90"/>
                    </a:cxn>
                    <a:cxn ang="0">
                      <a:pos x="92" y="102"/>
                    </a:cxn>
                    <a:cxn ang="0">
                      <a:pos x="79" y="76"/>
                    </a:cxn>
                    <a:cxn ang="0">
                      <a:pos x="68" y="61"/>
                    </a:cxn>
                    <a:cxn ang="0">
                      <a:pos x="58" y="90"/>
                    </a:cxn>
                    <a:cxn ang="0">
                      <a:pos x="46" y="90"/>
                    </a:cxn>
                    <a:cxn ang="0">
                      <a:pos x="24" y="102"/>
                    </a:cxn>
                  </a:cxnLst>
                  <a:rect l="0" t="0" r="r" b="b"/>
                  <a:pathLst>
                    <a:path w="136" h="102">
                      <a:moveTo>
                        <a:pt x="24" y="102"/>
                      </a:moveTo>
                      <a:lnTo>
                        <a:pt x="14" y="102"/>
                      </a:lnTo>
                      <a:lnTo>
                        <a:pt x="24" y="76"/>
                      </a:lnTo>
                      <a:lnTo>
                        <a:pt x="14" y="47"/>
                      </a:lnTo>
                      <a:lnTo>
                        <a:pt x="0" y="36"/>
                      </a:lnTo>
                      <a:lnTo>
                        <a:pt x="24" y="36"/>
                      </a:lnTo>
                      <a:lnTo>
                        <a:pt x="24" y="25"/>
                      </a:lnTo>
                      <a:lnTo>
                        <a:pt x="24" y="11"/>
                      </a:lnTo>
                      <a:lnTo>
                        <a:pt x="46" y="0"/>
                      </a:lnTo>
                      <a:lnTo>
                        <a:pt x="46" y="25"/>
                      </a:lnTo>
                      <a:lnTo>
                        <a:pt x="58" y="25"/>
                      </a:lnTo>
                      <a:lnTo>
                        <a:pt x="46" y="25"/>
                      </a:lnTo>
                      <a:lnTo>
                        <a:pt x="36" y="25"/>
                      </a:lnTo>
                      <a:lnTo>
                        <a:pt x="36" y="36"/>
                      </a:lnTo>
                      <a:lnTo>
                        <a:pt x="68" y="36"/>
                      </a:lnTo>
                      <a:lnTo>
                        <a:pt x="79" y="47"/>
                      </a:lnTo>
                      <a:lnTo>
                        <a:pt x="114" y="36"/>
                      </a:lnTo>
                      <a:lnTo>
                        <a:pt x="114" y="47"/>
                      </a:lnTo>
                      <a:lnTo>
                        <a:pt x="123" y="61"/>
                      </a:lnTo>
                      <a:lnTo>
                        <a:pt x="136" y="61"/>
                      </a:lnTo>
                      <a:lnTo>
                        <a:pt x="136" y="90"/>
                      </a:lnTo>
                      <a:lnTo>
                        <a:pt x="114" y="90"/>
                      </a:lnTo>
                      <a:lnTo>
                        <a:pt x="92" y="102"/>
                      </a:lnTo>
                      <a:lnTo>
                        <a:pt x="79" y="76"/>
                      </a:lnTo>
                      <a:lnTo>
                        <a:pt x="68" y="61"/>
                      </a:lnTo>
                      <a:lnTo>
                        <a:pt x="58" y="90"/>
                      </a:lnTo>
                      <a:lnTo>
                        <a:pt x="46" y="90"/>
                      </a:lnTo>
                      <a:lnTo>
                        <a:pt x="24" y="102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9" name="Freeform 80"/>
                <p:cNvSpPr>
                  <a:spLocks/>
                </p:cNvSpPr>
                <p:nvPr/>
              </p:nvSpPr>
              <p:spPr bwMode="auto">
                <a:xfrm>
                  <a:off x="5829334" y="2251082"/>
                  <a:ext cx="215901" cy="161925"/>
                </a:xfrm>
                <a:custGeom>
                  <a:avLst/>
                  <a:gdLst/>
                  <a:ahLst/>
                  <a:cxnLst>
                    <a:cxn ang="0">
                      <a:pos x="24" y="102"/>
                    </a:cxn>
                    <a:cxn ang="0">
                      <a:pos x="14" y="102"/>
                    </a:cxn>
                    <a:cxn ang="0">
                      <a:pos x="24" y="76"/>
                    </a:cxn>
                    <a:cxn ang="0">
                      <a:pos x="14" y="47"/>
                    </a:cxn>
                    <a:cxn ang="0">
                      <a:pos x="0" y="36"/>
                    </a:cxn>
                    <a:cxn ang="0">
                      <a:pos x="24" y="36"/>
                    </a:cxn>
                    <a:cxn ang="0">
                      <a:pos x="24" y="25"/>
                    </a:cxn>
                    <a:cxn ang="0">
                      <a:pos x="24" y="11"/>
                    </a:cxn>
                    <a:cxn ang="0">
                      <a:pos x="46" y="0"/>
                    </a:cxn>
                    <a:cxn ang="0">
                      <a:pos x="46" y="25"/>
                    </a:cxn>
                    <a:cxn ang="0">
                      <a:pos x="58" y="25"/>
                    </a:cxn>
                    <a:cxn ang="0">
                      <a:pos x="46" y="25"/>
                    </a:cxn>
                    <a:cxn ang="0">
                      <a:pos x="36" y="25"/>
                    </a:cxn>
                    <a:cxn ang="0">
                      <a:pos x="36" y="36"/>
                    </a:cxn>
                    <a:cxn ang="0">
                      <a:pos x="68" y="36"/>
                    </a:cxn>
                    <a:cxn ang="0">
                      <a:pos x="79" y="47"/>
                    </a:cxn>
                    <a:cxn ang="0">
                      <a:pos x="114" y="36"/>
                    </a:cxn>
                    <a:cxn ang="0">
                      <a:pos x="114" y="47"/>
                    </a:cxn>
                    <a:cxn ang="0">
                      <a:pos x="123" y="61"/>
                    </a:cxn>
                    <a:cxn ang="0">
                      <a:pos x="136" y="61"/>
                    </a:cxn>
                    <a:cxn ang="0">
                      <a:pos x="136" y="90"/>
                    </a:cxn>
                    <a:cxn ang="0">
                      <a:pos x="114" y="90"/>
                    </a:cxn>
                    <a:cxn ang="0">
                      <a:pos x="92" y="102"/>
                    </a:cxn>
                    <a:cxn ang="0">
                      <a:pos x="79" y="76"/>
                    </a:cxn>
                    <a:cxn ang="0">
                      <a:pos x="68" y="61"/>
                    </a:cxn>
                    <a:cxn ang="0">
                      <a:pos x="58" y="90"/>
                    </a:cxn>
                    <a:cxn ang="0">
                      <a:pos x="46" y="90"/>
                    </a:cxn>
                    <a:cxn ang="0">
                      <a:pos x="24" y="102"/>
                    </a:cxn>
                  </a:cxnLst>
                  <a:rect l="0" t="0" r="r" b="b"/>
                  <a:pathLst>
                    <a:path w="136" h="102">
                      <a:moveTo>
                        <a:pt x="24" y="102"/>
                      </a:moveTo>
                      <a:lnTo>
                        <a:pt x="14" y="102"/>
                      </a:lnTo>
                      <a:lnTo>
                        <a:pt x="24" y="76"/>
                      </a:lnTo>
                      <a:lnTo>
                        <a:pt x="14" y="47"/>
                      </a:lnTo>
                      <a:lnTo>
                        <a:pt x="0" y="36"/>
                      </a:lnTo>
                      <a:lnTo>
                        <a:pt x="24" y="36"/>
                      </a:lnTo>
                      <a:lnTo>
                        <a:pt x="24" y="25"/>
                      </a:lnTo>
                      <a:lnTo>
                        <a:pt x="24" y="11"/>
                      </a:lnTo>
                      <a:lnTo>
                        <a:pt x="46" y="0"/>
                      </a:lnTo>
                      <a:lnTo>
                        <a:pt x="46" y="25"/>
                      </a:lnTo>
                      <a:lnTo>
                        <a:pt x="58" y="25"/>
                      </a:lnTo>
                      <a:lnTo>
                        <a:pt x="46" y="25"/>
                      </a:lnTo>
                      <a:lnTo>
                        <a:pt x="36" y="25"/>
                      </a:lnTo>
                      <a:lnTo>
                        <a:pt x="36" y="36"/>
                      </a:lnTo>
                      <a:lnTo>
                        <a:pt x="68" y="36"/>
                      </a:lnTo>
                      <a:lnTo>
                        <a:pt x="79" y="47"/>
                      </a:lnTo>
                      <a:lnTo>
                        <a:pt x="114" y="36"/>
                      </a:lnTo>
                      <a:lnTo>
                        <a:pt x="114" y="47"/>
                      </a:lnTo>
                      <a:lnTo>
                        <a:pt x="123" y="61"/>
                      </a:lnTo>
                      <a:lnTo>
                        <a:pt x="136" y="61"/>
                      </a:lnTo>
                      <a:lnTo>
                        <a:pt x="136" y="90"/>
                      </a:lnTo>
                      <a:lnTo>
                        <a:pt x="114" y="90"/>
                      </a:lnTo>
                      <a:lnTo>
                        <a:pt x="92" y="102"/>
                      </a:lnTo>
                      <a:lnTo>
                        <a:pt x="79" y="76"/>
                      </a:lnTo>
                      <a:lnTo>
                        <a:pt x="68" y="61"/>
                      </a:lnTo>
                      <a:lnTo>
                        <a:pt x="58" y="90"/>
                      </a:lnTo>
                      <a:lnTo>
                        <a:pt x="46" y="90"/>
                      </a:lnTo>
                      <a:lnTo>
                        <a:pt x="24" y="102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6" name="Freeform 97"/>
                <p:cNvSpPr>
                  <a:spLocks/>
                </p:cNvSpPr>
                <p:nvPr/>
              </p:nvSpPr>
              <p:spPr bwMode="auto">
                <a:xfrm>
                  <a:off x="5227668" y="3149609"/>
                  <a:ext cx="296864" cy="204788"/>
                </a:xfrm>
                <a:custGeom>
                  <a:avLst/>
                  <a:gdLst/>
                  <a:ahLst/>
                  <a:cxnLst>
                    <a:cxn ang="0">
                      <a:pos x="0" y="39"/>
                    </a:cxn>
                    <a:cxn ang="0">
                      <a:pos x="17" y="129"/>
                    </a:cxn>
                    <a:cxn ang="0">
                      <a:pos x="39" y="129"/>
                    </a:cxn>
                    <a:cxn ang="0">
                      <a:pos x="55" y="114"/>
                    </a:cxn>
                    <a:cxn ang="0">
                      <a:pos x="85" y="114"/>
                    </a:cxn>
                    <a:cxn ang="0">
                      <a:pos x="130" y="75"/>
                    </a:cxn>
                    <a:cxn ang="0">
                      <a:pos x="171" y="50"/>
                    </a:cxn>
                    <a:cxn ang="0">
                      <a:pos x="171" y="39"/>
                    </a:cxn>
                    <a:cxn ang="0">
                      <a:pos x="187" y="39"/>
                    </a:cxn>
                    <a:cxn ang="0">
                      <a:pos x="187" y="25"/>
                    </a:cxn>
                    <a:cxn ang="0">
                      <a:pos x="171" y="0"/>
                    </a:cxn>
                    <a:cxn ang="0">
                      <a:pos x="119" y="14"/>
                    </a:cxn>
                    <a:cxn ang="0">
                      <a:pos x="55" y="75"/>
                    </a:cxn>
                    <a:cxn ang="0">
                      <a:pos x="17" y="25"/>
                    </a:cxn>
                    <a:cxn ang="0">
                      <a:pos x="0" y="39"/>
                    </a:cxn>
                  </a:cxnLst>
                  <a:rect l="0" t="0" r="r" b="b"/>
                  <a:pathLst>
                    <a:path w="187" h="129">
                      <a:moveTo>
                        <a:pt x="0" y="39"/>
                      </a:moveTo>
                      <a:lnTo>
                        <a:pt x="17" y="129"/>
                      </a:lnTo>
                      <a:lnTo>
                        <a:pt x="39" y="129"/>
                      </a:lnTo>
                      <a:lnTo>
                        <a:pt x="55" y="114"/>
                      </a:lnTo>
                      <a:lnTo>
                        <a:pt x="85" y="114"/>
                      </a:lnTo>
                      <a:lnTo>
                        <a:pt x="130" y="75"/>
                      </a:lnTo>
                      <a:lnTo>
                        <a:pt x="171" y="50"/>
                      </a:lnTo>
                      <a:lnTo>
                        <a:pt x="171" y="39"/>
                      </a:lnTo>
                      <a:lnTo>
                        <a:pt x="187" y="39"/>
                      </a:lnTo>
                      <a:lnTo>
                        <a:pt x="187" y="25"/>
                      </a:lnTo>
                      <a:lnTo>
                        <a:pt x="171" y="0"/>
                      </a:lnTo>
                      <a:lnTo>
                        <a:pt x="119" y="14"/>
                      </a:lnTo>
                      <a:lnTo>
                        <a:pt x="55" y="75"/>
                      </a:lnTo>
                      <a:lnTo>
                        <a:pt x="17" y="25"/>
                      </a:lnTo>
                      <a:lnTo>
                        <a:pt x="0" y="39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98" name="Freeform 99"/>
                <p:cNvSpPr>
                  <a:spLocks/>
                </p:cNvSpPr>
                <p:nvPr/>
              </p:nvSpPr>
              <p:spPr bwMode="auto">
                <a:xfrm>
                  <a:off x="5500720" y="2879733"/>
                  <a:ext cx="207964" cy="309563"/>
                </a:xfrm>
                <a:custGeom>
                  <a:avLst/>
                  <a:gdLst/>
                  <a:ahLst/>
                  <a:cxnLst>
                    <a:cxn ang="0">
                      <a:pos x="36" y="195"/>
                    </a:cxn>
                    <a:cxn ang="0">
                      <a:pos x="15" y="195"/>
                    </a:cxn>
                    <a:cxn ang="0">
                      <a:pos x="0" y="169"/>
                    </a:cxn>
                    <a:cxn ang="0">
                      <a:pos x="45" y="129"/>
                    </a:cxn>
                    <a:cxn ang="0">
                      <a:pos x="67" y="79"/>
                    </a:cxn>
                    <a:cxn ang="0">
                      <a:pos x="67" y="54"/>
                    </a:cxn>
                    <a:cxn ang="0">
                      <a:pos x="54" y="43"/>
                    </a:cxn>
                    <a:cxn ang="0">
                      <a:pos x="45" y="28"/>
                    </a:cxn>
                    <a:cxn ang="0">
                      <a:pos x="54" y="28"/>
                    </a:cxn>
                    <a:cxn ang="0">
                      <a:pos x="54" y="18"/>
                    </a:cxn>
                    <a:cxn ang="0">
                      <a:pos x="67" y="0"/>
                    </a:cxn>
                    <a:cxn ang="0">
                      <a:pos x="79" y="18"/>
                    </a:cxn>
                    <a:cxn ang="0">
                      <a:pos x="112" y="28"/>
                    </a:cxn>
                    <a:cxn ang="0">
                      <a:pos x="131" y="54"/>
                    </a:cxn>
                    <a:cxn ang="0">
                      <a:pos x="121" y="79"/>
                    </a:cxn>
                    <a:cxn ang="0">
                      <a:pos x="100" y="119"/>
                    </a:cxn>
                    <a:cxn ang="0">
                      <a:pos x="100" y="143"/>
                    </a:cxn>
                    <a:cxn ang="0">
                      <a:pos x="90" y="143"/>
                    </a:cxn>
                    <a:cxn ang="0">
                      <a:pos x="79" y="169"/>
                    </a:cxn>
                    <a:cxn ang="0">
                      <a:pos x="54" y="169"/>
                    </a:cxn>
                    <a:cxn ang="0">
                      <a:pos x="45" y="195"/>
                    </a:cxn>
                    <a:cxn ang="0">
                      <a:pos x="36" y="195"/>
                    </a:cxn>
                  </a:cxnLst>
                  <a:rect l="0" t="0" r="r" b="b"/>
                  <a:pathLst>
                    <a:path w="131" h="195">
                      <a:moveTo>
                        <a:pt x="36" y="195"/>
                      </a:moveTo>
                      <a:lnTo>
                        <a:pt x="15" y="195"/>
                      </a:lnTo>
                      <a:lnTo>
                        <a:pt x="0" y="169"/>
                      </a:lnTo>
                      <a:lnTo>
                        <a:pt x="45" y="129"/>
                      </a:lnTo>
                      <a:lnTo>
                        <a:pt x="67" y="79"/>
                      </a:lnTo>
                      <a:lnTo>
                        <a:pt x="67" y="54"/>
                      </a:lnTo>
                      <a:lnTo>
                        <a:pt x="54" y="43"/>
                      </a:lnTo>
                      <a:lnTo>
                        <a:pt x="45" y="28"/>
                      </a:lnTo>
                      <a:lnTo>
                        <a:pt x="54" y="28"/>
                      </a:lnTo>
                      <a:lnTo>
                        <a:pt x="54" y="18"/>
                      </a:lnTo>
                      <a:lnTo>
                        <a:pt x="67" y="0"/>
                      </a:lnTo>
                      <a:lnTo>
                        <a:pt x="79" y="18"/>
                      </a:lnTo>
                      <a:lnTo>
                        <a:pt x="112" y="28"/>
                      </a:lnTo>
                      <a:lnTo>
                        <a:pt x="131" y="54"/>
                      </a:lnTo>
                      <a:lnTo>
                        <a:pt x="121" y="79"/>
                      </a:lnTo>
                      <a:lnTo>
                        <a:pt x="100" y="119"/>
                      </a:lnTo>
                      <a:lnTo>
                        <a:pt x="100" y="143"/>
                      </a:lnTo>
                      <a:lnTo>
                        <a:pt x="90" y="143"/>
                      </a:lnTo>
                      <a:lnTo>
                        <a:pt x="79" y="169"/>
                      </a:lnTo>
                      <a:lnTo>
                        <a:pt x="54" y="169"/>
                      </a:lnTo>
                      <a:lnTo>
                        <a:pt x="45" y="195"/>
                      </a:lnTo>
                      <a:lnTo>
                        <a:pt x="36" y="195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0" name="Freeform 101"/>
                <p:cNvSpPr>
                  <a:spLocks/>
                </p:cNvSpPr>
                <p:nvPr/>
              </p:nvSpPr>
              <p:spPr bwMode="auto">
                <a:xfrm>
                  <a:off x="4984779" y="2597158"/>
                  <a:ext cx="622304" cy="673101"/>
                </a:xfrm>
                <a:custGeom>
                  <a:avLst/>
                  <a:gdLst/>
                  <a:ahLst/>
                  <a:cxnLst>
                    <a:cxn ang="0">
                      <a:pos x="171" y="76"/>
                    </a:cxn>
                    <a:cxn ang="0">
                      <a:pos x="153" y="65"/>
                    </a:cxn>
                    <a:cxn ang="0">
                      <a:pos x="153" y="40"/>
                    </a:cxn>
                    <a:cxn ang="0">
                      <a:pos x="141" y="40"/>
                    </a:cxn>
                    <a:cxn ang="0">
                      <a:pos x="94" y="11"/>
                    </a:cxn>
                    <a:cxn ang="0">
                      <a:pos x="76" y="0"/>
                    </a:cxn>
                    <a:cxn ang="0">
                      <a:pos x="30" y="11"/>
                    </a:cxn>
                    <a:cxn ang="0">
                      <a:pos x="51" y="40"/>
                    </a:cxn>
                    <a:cxn ang="0">
                      <a:pos x="39" y="50"/>
                    </a:cxn>
                    <a:cxn ang="0">
                      <a:pos x="30" y="50"/>
                    </a:cxn>
                    <a:cxn ang="0">
                      <a:pos x="18" y="65"/>
                    </a:cxn>
                    <a:cxn ang="0">
                      <a:pos x="0" y="65"/>
                    </a:cxn>
                    <a:cxn ang="0">
                      <a:pos x="0" y="101"/>
                    </a:cxn>
                    <a:cxn ang="0">
                      <a:pos x="9" y="101"/>
                    </a:cxn>
                    <a:cxn ang="0">
                      <a:pos x="51" y="196"/>
                    </a:cxn>
                    <a:cxn ang="0">
                      <a:pos x="76" y="206"/>
                    </a:cxn>
                    <a:cxn ang="0">
                      <a:pos x="86" y="232"/>
                    </a:cxn>
                    <a:cxn ang="0">
                      <a:pos x="86" y="268"/>
                    </a:cxn>
                    <a:cxn ang="0">
                      <a:pos x="94" y="297"/>
                    </a:cxn>
                    <a:cxn ang="0">
                      <a:pos x="116" y="307"/>
                    </a:cxn>
                    <a:cxn ang="0">
                      <a:pos x="153" y="373"/>
                    </a:cxn>
                    <a:cxn ang="0">
                      <a:pos x="153" y="387"/>
                    </a:cxn>
                    <a:cxn ang="0">
                      <a:pos x="171" y="373"/>
                    </a:cxn>
                    <a:cxn ang="0">
                      <a:pos x="208" y="424"/>
                    </a:cxn>
                    <a:cxn ang="0">
                      <a:pos x="272" y="362"/>
                    </a:cxn>
                    <a:cxn ang="0">
                      <a:pos x="324" y="347"/>
                    </a:cxn>
                    <a:cxn ang="0">
                      <a:pos x="370" y="307"/>
                    </a:cxn>
                    <a:cxn ang="0">
                      <a:pos x="392" y="256"/>
                    </a:cxn>
                    <a:cxn ang="0">
                      <a:pos x="392" y="232"/>
                    </a:cxn>
                    <a:cxn ang="0">
                      <a:pos x="379" y="220"/>
                    </a:cxn>
                    <a:cxn ang="0">
                      <a:pos x="370" y="206"/>
                    </a:cxn>
                    <a:cxn ang="0">
                      <a:pos x="360" y="206"/>
                    </a:cxn>
                    <a:cxn ang="0">
                      <a:pos x="360" y="220"/>
                    </a:cxn>
                    <a:cxn ang="0">
                      <a:pos x="348" y="220"/>
                    </a:cxn>
                    <a:cxn ang="0">
                      <a:pos x="340" y="220"/>
                    </a:cxn>
                    <a:cxn ang="0">
                      <a:pos x="324" y="220"/>
                    </a:cxn>
                    <a:cxn ang="0">
                      <a:pos x="315" y="220"/>
                    </a:cxn>
                    <a:cxn ang="0">
                      <a:pos x="302" y="220"/>
                    </a:cxn>
                    <a:cxn ang="0">
                      <a:pos x="293" y="220"/>
                    </a:cxn>
                    <a:cxn ang="0">
                      <a:pos x="293" y="206"/>
                    </a:cxn>
                    <a:cxn ang="0">
                      <a:pos x="293" y="196"/>
                    </a:cxn>
                    <a:cxn ang="0">
                      <a:pos x="284" y="167"/>
                    </a:cxn>
                    <a:cxn ang="0">
                      <a:pos x="272" y="131"/>
                    </a:cxn>
                    <a:cxn ang="0">
                      <a:pos x="238" y="86"/>
                    </a:cxn>
                    <a:cxn ang="0">
                      <a:pos x="208" y="76"/>
                    </a:cxn>
                    <a:cxn ang="0">
                      <a:pos x="183" y="76"/>
                    </a:cxn>
                    <a:cxn ang="0">
                      <a:pos x="171" y="76"/>
                    </a:cxn>
                  </a:cxnLst>
                  <a:rect l="0" t="0" r="r" b="b"/>
                  <a:pathLst>
                    <a:path w="392" h="424">
                      <a:moveTo>
                        <a:pt x="171" y="76"/>
                      </a:moveTo>
                      <a:lnTo>
                        <a:pt x="153" y="65"/>
                      </a:lnTo>
                      <a:lnTo>
                        <a:pt x="153" y="40"/>
                      </a:lnTo>
                      <a:lnTo>
                        <a:pt x="141" y="40"/>
                      </a:lnTo>
                      <a:lnTo>
                        <a:pt x="94" y="11"/>
                      </a:lnTo>
                      <a:lnTo>
                        <a:pt x="76" y="0"/>
                      </a:lnTo>
                      <a:lnTo>
                        <a:pt x="30" y="11"/>
                      </a:lnTo>
                      <a:lnTo>
                        <a:pt x="51" y="40"/>
                      </a:lnTo>
                      <a:lnTo>
                        <a:pt x="39" y="50"/>
                      </a:lnTo>
                      <a:lnTo>
                        <a:pt x="30" y="50"/>
                      </a:lnTo>
                      <a:lnTo>
                        <a:pt x="18" y="65"/>
                      </a:lnTo>
                      <a:lnTo>
                        <a:pt x="0" y="65"/>
                      </a:lnTo>
                      <a:lnTo>
                        <a:pt x="0" y="101"/>
                      </a:lnTo>
                      <a:lnTo>
                        <a:pt x="9" y="101"/>
                      </a:lnTo>
                      <a:lnTo>
                        <a:pt x="51" y="196"/>
                      </a:lnTo>
                      <a:lnTo>
                        <a:pt x="76" y="206"/>
                      </a:lnTo>
                      <a:lnTo>
                        <a:pt x="86" y="232"/>
                      </a:lnTo>
                      <a:lnTo>
                        <a:pt x="86" y="268"/>
                      </a:lnTo>
                      <a:lnTo>
                        <a:pt x="94" y="297"/>
                      </a:lnTo>
                      <a:lnTo>
                        <a:pt x="116" y="307"/>
                      </a:lnTo>
                      <a:lnTo>
                        <a:pt x="153" y="373"/>
                      </a:lnTo>
                      <a:lnTo>
                        <a:pt x="153" y="387"/>
                      </a:lnTo>
                      <a:lnTo>
                        <a:pt x="171" y="373"/>
                      </a:lnTo>
                      <a:lnTo>
                        <a:pt x="208" y="424"/>
                      </a:lnTo>
                      <a:lnTo>
                        <a:pt x="272" y="362"/>
                      </a:lnTo>
                      <a:lnTo>
                        <a:pt x="324" y="347"/>
                      </a:lnTo>
                      <a:lnTo>
                        <a:pt x="370" y="307"/>
                      </a:lnTo>
                      <a:lnTo>
                        <a:pt x="392" y="256"/>
                      </a:lnTo>
                      <a:lnTo>
                        <a:pt x="392" y="232"/>
                      </a:lnTo>
                      <a:lnTo>
                        <a:pt x="379" y="220"/>
                      </a:lnTo>
                      <a:lnTo>
                        <a:pt x="370" y="206"/>
                      </a:lnTo>
                      <a:lnTo>
                        <a:pt x="360" y="206"/>
                      </a:lnTo>
                      <a:lnTo>
                        <a:pt x="360" y="220"/>
                      </a:lnTo>
                      <a:lnTo>
                        <a:pt x="348" y="220"/>
                      </a:lnTo>
                      <a:lnTo>
                        <a:pt x="340" y="220"/>
                      </a:lnTo>
                      <a:lnTo>
                        <a:pt x="324" y="220"/>
                      </a:lnTo>
                      <a:lnTo>
                        <a:pt x="315" y="220"/>
                      </a:lnTo>
                      <a:lnTo>
                        <a:pt x="302" y="220"/>
                      </a:lnTo>
                      <a:lnTo>
                        <a:pt x="293" y="220"/>
                      </a:lnTo>
                      <a:lnTo>
                        <a:pt x="293" y="206"/>
                      </a:lnTo>
                      <a:lnTo>
                        <a:pt x="293" y="196"/>
                      </a:lnTo>
                      <a:lnTo>
                        <a:pt x="284" y="167"/>
                      </a:lnTo>
                      <a:lnTo>
                        <a:pt x="272" y="131"/>
                      </a:lnTo>
                      <a:lnTo>
                        <a:pt x="238" y="86"/>
                      </a:lnTo>
                      <a:lnTo>
                        <a:pt x="208" y="76"/>
                      </a:lnTo>
                      <a:lnTo>
                        <a:pt x="183" y="76"/>
                      </a:lnTo>
                      <a:lnTo>
                        <a:pt x="171" y="76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2" name="Freeform 103"/>
                <p:cNvSpPr>
                  <a:spLocks/>
                </p:cNvSpPr>
                <p:nvPr/>
              </p:nvSpPr>
              <p:spPr bwMode="auto">
                <a:xfrm>
                  <a:off x="5435632" y="2840046"/>
                  <a:ext cx="39688" cy="68263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12" y="43"/>
                    </a:cxn>
                    <a:cxn ang="0">
                      <a:pos x="25" y="24"/>
                    </a:cxn>
                    <a:cxn ang="0">
                      <a:pos x="25" y="0"/>
                    </a:cxn>
                    <a:cxn ang="0">
                      <a:pos x="12" y="0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25" h="43">
                      <a:moveTo>
                        <a:pt x="0" y="14"/>
                      </a:moveTo>
                      <a:lnTo>
                        <a:pt x="12" y="43"/>
                      </a:lnTo>
                      <a:lnTo>
                        <a:pt x="25" y="24"/>
                      </a:lnTo>
                      <a:lnTo>
                        <a:pt x="25" y="0"/>
                      </a:lnTo>
                      <a:lnTo>
                        <a:pt x="12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3" name="Freeform 104"/>
                <p:cNvSpPr>
                  <a:spLocks/>
                </p:cNvSpPr>
                <p:nvPr/>
              </p:nvSpPr>
              <p:spPr bwMode="auto">
                <a:xfrm>
                  <a:off x="5435632" y="2840046"/>
                  <a:ext cx="39688" cy="68263"/>
                </a:xfrm>
                <a:custGeom>
                  <a:avLst/>
                  <a:gdLst/>
                  <a:ahLst/>
                  <a:cxnLst>
                    <a:cxn ang="0">
                      <a:pos x="0" y="14"/>
                    </a:cxn>
                    <a:cxn ang="0">
                      <a:pos x="12" y="43"/>
                    </a:cxn>
                    <a:cxn ang="0">
                      <a:pos x="25" y="24"/>
                    </a:cxn>
                    <a:cxn ang="0">
                      <a:pos x="25" y="0"/>
                    </a:cxn>
                    <a:cxn ang="0">
                      <a:pos x="12" y="0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25" h="43">
                      <a:moveTo>
                        <a:pt x="0" y="14"/>
                      </a:moveTo>
                      <a:lnTo>
                        <a:pt x="12" y="43"/>
                      </a:lnTo>
                      <a:lnTo>
                        <a:pt x="25" y="24"/>
                      </a:lnTo>
                      <a:lnTo>
                        <a:pt x="25" y="0"/>
                      </a:lnTo>
                      <a:lnTo>
                        <a:pt x="12" y="0"/>
                      </a:lnTo>
                      <a:lnTo>
                        <a:pt x="0" y="1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4" name="Freeform 105"/>
                <p:cNvSpPr>
                  <a:spLocks/>
                </p:cNvSpPr>
                <p:nvPr/>
              </p:nvSpPr>
              <p:spPr bwMode="auto">
                <a:xfrm>
                  <a:off x="5449920" y="2840046"/>
                  <a:ext cx="157163" cy="107950"/>
                </a:xfrm>
                <a:custGeom>
                  <a:avLst/>
                  <a:gdLst/>
                  <a:ahLst/>
                  <a:cxnLst>
                    <a:cxn ang="0">
                      <a:pos x="99" y="14"/>
                    </a:cxn>
                    <a:cxn ang="0">
                      <a:pos x="86" y="0"/>
                    </a:cxn>
                    <a:cxn ang="0">
                      <a:pos x="55" y="43"/>
                    </a:cxn>
                    <a:cxn ang="0">
                      <a:pos x="31" y="43"/>
                    </a:cxn>
                    <a:cxn ang="0">
                      <a:pos x="21" y="53"/>
                    </a:cxn>
                    <a:cxn ang="0">
                      <a:pos x="0" y="43"/>
                    </a:cxn>
                    <a:cxn ang="0">
                      <a:pos x="0" y="53"/>
                    </a:cxn>
                    <a:cxn ang="0">
                      <a:pos x="0" y="68"/>
                    </a:cxn>
                    <a:cxn ang="0">
                      <a:pos x="9" y="68"/>
                    </a:cxn>
                    <a:cxn ang="0">
                      <a:pos x="21" y="68"/>
                    </a:cxn>
                    <a:cxn ang="0">
                      <a:pos x="31" y="68"/>
                    </a:cxn>
                    <a:cxn ang="0">
                      <a:pos x="46" y="68"/>
                    </a:cxn>
                    <a:cxn ang="0">
                      <a:pos x="55" y="68"/>
                    </a:cxn>
                    <a:cxn ang="0">
                      <a:pos x="67" y="68"/>
                    </a:cxn>
                    <a:cxn ang="0">
                      <a:pos x="67" y="53"/>
                    </a:cxn>
                    <a:cxn ang="0">
                      <a:pos x="77" y="53"/>
                    </a:cxn>
                    <a:cxn ang="0">
                      <a:pos x="86" y="53"/>
                    </a:cxn>
                    <a:cxn ang="0">
                      <a:pos x="86" y="43"/>
                    </a:cxn>
                    <a:cxn ang="0">
                      <a:pos x="99" y="24"/>
                    </a:cxn>
                    <a:cxn ang="0">
                      <a:pos x="99" y="14"/>
                    </a:cxn>
                  </a:cxnLst>
                  <a:rect l="0" t="0" r="r" b="b"/>
                  <a:pathLst>
                    <a:path w="99" h="68">
                      <a:moveTo>
                        <a:pt x="99" y="14"/>
                      </a:moveTo>
                      <a:lnTo>
                        <a:pt x="86" y="0"/>
                      </a:lnTo>
                      <a:lnTo>
                        <a:pt x="55" y="43"/>
                      </a:lnTo>
                      <a:lnTo>
                        <a:pt x="31" y="43"/>
                      </a:lnTo>
                      <a:lnTo>
                        <a:pt x="21" y="53"/>
                      </a:lnTo>
                      <a:lnTo>
                        <a:pt x="0" y="43"/>
                      </a:lnTo>
                      <a:lnTo>
                        <a:pt x="0" y="53"/>
                      </a:lnTo>
                      <a:lnTo>
                        <a:pt x="0" y="68"/>
                      </a:lnTo>
                      <a:lnTo>
                        <a:pt x="9" y="68"/>
                      </a:lnTo>
                      <a:lnTo>
                        <a:pt x="21" y="68"/>
                      </a:lnTo>
                      <a:lnTo>
                        <a:pt x="31" y="68"/>
                      </a:lnTo>
                      <a:lnTo>
                        <a:pt x="46" y="68"/>
                      </a:lnTo>
                      <a:lnTo>
                        <a:pt x="55" y="68"/>
                      </a:lnTo>
                      <a:lnTo>
                        <a:pt x="67" y="68"/>
                      </a:lnTo>
                      <a:lnTo>
                        <a:pt x="67" y="53"/>
                      </a:lnTo>
                      <a:lnTo>
                        <a:pt x="77" y="53"/>
                      </a:lnTo>
                      <a:lnTo>
                        <a:pt x="86" y="53"/>
                      </a:lnTo>
                      <a:lnTo>
                        <a:pt x="86" y="43"/>
                      </a:lnTo>
                      <a:lnTo>
                        <a:pt x="99" y="24"/>
                      </a:lnTo>
                      <a:lnTo>
                        <a:pt x="99" y="14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05" name="Freeform 106"/>
                <p:cNvSpPr>
                  <a:spLocks/>
                </p:cNvSpPr>
                <p:nvPr/>
              </p:nvSpPr>
              <p:spPr bwMode="auto">
                <a:xfrm>
                  <a:off x="5449920" y="2840046"/>
                  <a:ext cx="157163" cy="107950"/>
                </a:xfrm>
                <a:custGeom>
                  <a:avLst/>
                  <a:gdLst/>
                  <a:ahLst/>
                  <a:cxnLst>
                    <a:cxn ang="0">
                      <a:pos x="99" y="14"/>
                    </a:cxn>
                    <a:cxn ang="0">
                      <a:pos x="86" y="0"/>
                    </a:cxn>
                    <a:cxn ang="0">
                      <a:pos x="55" y="43"/>
                    </a:cxn>
                    <a:cxn ang="0">
                      <a:pos x="31" y="43"/>
                    </a:cxn>
                    <a:cxn ang="0">
                      <a:pos x="21" y="53"/>
                    </a:cxn>
                    <a:cxn ang="0">
                      <a:pos x="0" y="43"/>
                    </a:cxn>
                    <a:cxn ang="0">
                      <a:pos x="0" y="53"/>
                    </a:cxn>
                    <a:cxn ang="0">
                      <a:pos x="0" y="68"/>
                    </a:cxn>
                    <a:cxn ang="0">
                      <a:pos x="9" y="68"/>
                    </a:cxn>
                    <a:cxn ang="0">
                      <a:pos x="21" y="68"/>
                    </a:cxn>
                    <a:cxn ang="0">
                      <a:pos x="31" y="68"/>
                    </a:cxn>
                    <a:cxn ang="0">
                      <a:pos x="46" y="68"/>
                    </a:cxn>
                    <a:cxn ang="0">
                      <a:pos x="55" y="68"/>
                    </a:cxn>
                    <a:cxn ang="0">
                      <a:pos x="67" y="68"/>
                    </a:cxn>
                    <a:cxn ang="0">
                      <a:pos x="67" y="53"/>
                    </a:cxn>
                    <a:cxn ang="0">
                      <a:pos x="77" y="53"/>
                    </a:cxn>
                    <a:cxn ang="0">
                      <a:pos x="86" y="53"/>
                    </a:cxn>
                    <a:cxn ang="0">
                      <a:pos x="86" y="43"/>
                    </a:cxn>
                    <a:cxn ang="0">
                      <a:pos x="99" y="24"/>
                    </a:cxn>
                    <a:cxn ang="0">
                      <a:pos x="99" y="14"/>
                    </a:cxn>
                  </a:cxnLst>
                  <a:rect l="0" t="0" r="r" b="b"/>
                  <a:pathLst>
                    <a:path w="99" h="68">
                      <a:moveTo>
                        <a:pt x="99" y="14"/>
                      </a:moveTo>
                      <a:lnTo>
                        <a:pt x="86" y="0"/>
                      </a:lnTo>
                      <a:lnTo>
                        <a:pt x="55" y="43"/>
                      </a:lnTo>
                      <a:lnTo>
                        <a:pt x="31" y="43"/>
                      </a:lnTo>
                      <a:lnTo>
                        <a:pt x="21" y="53"/>
                      </a:lnTo>
                      <a:lnTo>
                        <a:pt x="0" y="43"/>
                      </a:lnTo>
                      <a:lnTo>
                        <a:pt x="0" y="53"/>
                      </a:lnTo>
                      <a:lnTo>
                        <a:pt x="0" y="68"/>
                      </a:lnTo>
                      <a:lnTo>
                        <a:pt x="9" y="68"/>
                      </a:lnTo>
                      <a:lnTo>
                        <a:pt x="21" y="68"/>
                      </a:lnTo>
                      <a:lnTo>
                        <a:pt x="31" y="68"/>
                      </a:lnTo>
                      <a:lnTo>
                        <a:pt x="46" y="68"/>
                      </a:lnTo>
                      <a:lnTo>
                        <a:pt x="55" y="68"/>
                      </a:lnTo>
                      <a:lnTo>
                        <a:pt x="67" y="68"/>
                      </a:lnTo>
                      <a:lnTo>
                        <a:pt x="67" y="53"/>
                      </a:lnTo>
                      <a:lnTo>
                        <a:pt x="77" y="53"/>
                      </a:lnTo>
                      <a:lnTo>
                        <a:pt x="86" y="53"/>
                      </a:lnTo>
                      <a:lnTo>
                        <a:pt x="86" y="43"/>
                      </a:lnTo>
                      <a:lnTo>
                        <a:pt x="99" y="24"/>
                      </a:lnTo>
                      <a:lnTo>
                        <a:pt x="99" y="14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6" name="Freeform 137"/>
                <p:cNvSpPr>
                  <a:spLocks/>
                </p:cNvSpPr>
                <p:nvPr/>
              </p:nvSpPr>
              <p:spPr bwMode="auto">
                <a:xfrm>
                  <a:off x="5208618" y="2292357"/>
                  <a:ext cx="571503" cy="569914"/>
                </a:xfrm>
                <a:custGeom>
                  <a:avLst/>
                  <a:gdLst/>
                  <a:ahLst/>
                  <a:cxnLst>
                    <a:cxn ang="0">
                      <a:pos x="262" y="343"/>
                    </a:cxn>
                    <a:cxn ang="0">
                      <a:pos x="338" y="359"/>
                    </a:cxn>
                    <a:cxn ang="0">
                      <a:pos x="338" y="333"/>
                    </a:cxn>
                    <a:cxn ang="0">
                      <a:pos x="360" y="321"/>
                    </a:cxn>
                    <a:cxn ang="0">
                      <a:pos x="360" y="307"/>
                    </a:cxn>
                    <a:cxn ang="0">
                      <a:pos x="350" y="278"/>
                    </a:cxn>
                    <a:cxn ang="0">
                      <a:pos x="338" y="278"/>
                    </a:cxn>
                    <a:cxn ang="0">
                      <a:pos x="314" y="242"/>
                    </a:cxn>
                    <a:cxn ang="0">
                      <a:pos x="329" y="220"/>
                    </a:cxn>
                    <a:cxn ang="0">
                      <a:pos x="329" y="203"/>
                    </a:cxn>
                    <a:cxn ang="0">
                      <a:pos x="305" y="203"/>
                    </a:cxn>
                    <a:cxn ang="0">
                      <a:pos x="295" y="151"/>
                    </a:cxn>
                    <a:cxn ang="0">
                      <a:pos x="295" y="141"/>
                    </a:cxn>
                    <a:cxn ang="0">
                      <a:pos x="305" y="130"/>
                    </a:cxn>
                    <a:cxn ang="0">
                      <a:pos x="305" y="101"/>
                    </a:cxn>
                    <a:cxn ang="0">
                      <a:pos x="305" y="86"/>
                    </a:cxn>
                    <a:cxn ang="0">
                      <a:pos x="219" y="36"/>
                    </a:cxn>
                    <a:cxn ang="0">
                      <a:pos x="198" y="50"/>
                    </a:cxn>
                    <a:cxn ang="0">
                      <a:pos x="173" y="65"/>
                    </a:cxn>
                    <a:cxn ang="0">
                      <a:pos x="173" y="76"/>
                    </a:cxn>
                    <a:cxn ang="0">
                      <a:pos x="131" y="86"/>
                    </a:cxn>
                    <a:cxn ang="0">
                      <a:pos x="87" y="65"/>
                    </a:cxn>
                    <a:cxn ang="0">
                      <a:pos x="87" y="36"/>
                    </a:cxn>
                    <a:cxn ang="0">
                      <a:pos x="67" y="21"/>
                    </a:cxn>
                    <a:cxn ang="0">
                      <a:pos x="67" y="10"/>
                    </a:cxn>
                    <a:cxn ang="0">
                      <a:pos x="42" y="21"/>
                    </a:cxn>
                    <a:cxn ang="0">
                      <a:pos x="30" y="21"/>
                    </a:cxn>
                    <a:cxn ang="0">
                      <a:pos x="20" y="21"/>
                    </a:cxn>
                    <a:cxn ang="0">
                      <a:pos x="12" y="0"/>
                    </a:cxn>
                    <a:cxn ang="0">
                      <a:pos x="0" y="10"/>
                    </a:cxn>
                    <a:cxn ang="0">
                      <a:pos x="20" y="65"/>
                    </a:cxn>
                    <a:cxn ang="0">
                      <a:pos x="42" y="112"/>
                    </a:cxn>
                    <a:cxn ang="0">
                      <a:pos x="30" y="141"/>
                    </a:cxn>
                    <a:cxn ang="0">
                      <a:pos x="42" y="166"/>
                    </a:cxn>
                    <a:cxn ang="0">
                      <a:pos x="76" y="177"/>
                    </a:cxn>
                    <a:cxn ang="0">
                      <a:pos x="76" y="220"/>
                    </a:cxn>
                    <a:cxn ang="0">
                      <a:pos x="97" y="242"/>
                    </a:cxn>
                    <a:cxn ang="0">
                      <a:pos x="106" y="232"/>
                    </a:cxn>
                    <a:cxn ang="0">
                      <a:pos x="131" y="242"/>
                    </a:cxn>
                    <a:cxn ang="0">
                      <a:pos x="152" y="293"/>
                    </a:cxn>
                    <a:cxn ang="0">
                      <a:pos x="198" y="333"/>
                    </a:cxn>
                    <a:cxn ang="0">
                      <a:pos x="219" y="333"/>
                    </a:cxn>
                    <a:cxn ang="0">
                      <a:pos x="250" y="321"/>
                    </a:cxn>
                    <a:cxn ang="0">
                      <a:pos x="262" y="343"/>
                    </a:cxn>
                  </a:cxnLst>
                  <a:rect l="0" t="0" r="r" b="b"/>
                  <a:pathLst>
                    <a:path w="360" h="359">
                      <a:moveTo>
                        <a:pt x="262" y="343"/>
                      </a:moveTo>
                      <a:lnTo>
                        <a:pt x="338" y="359"/>
                      </a:lnTo>
                      <a:lnTo>
                        <a:pt x="338" y="333"/>
                      </a:lnTo>
                      <a:lnTo>
                        <a:pt x="360" y="321"/>
                      </a:lnTo>
                      <a:lnTo>
                        <a:pt x="360" y="307"/>
                      </a:lnTo>
                      <a:lnTo>
                        <a:pt x="350" y="278"/>
                      </a:lnTo>
                      <a:lnTo>
                        <a:pt x="338" y="278"/>
                      </a:lnTo>
                      <a:lnTo>
                        <a:pt x="314" y="242"/>
                      </a:lnTo>
                      <a:lnTo>
                        <a:pt x="329" y="220"/>
                      </a:lnTo>
                      <a:lnTo>
                        <a:pt x="329" y="203"/>
                      </a:lnTo>
                      <a:lnTo>
                        <a:pt x="305" y="203"/>
                      </a:lnTo>
                      <a:lnTo>
                        <a:pt x="295" y="151"/>
                      </a:lnTo>
                      <a:lnTo>
                        <a:pt x="295" y="141"/>
                      </a:lnTo>
                      <a:lnTo>
                        <a:pt x="305" y="130"/>
                      </a:lnTo>
                      <a:lnTo>
                        <a:pt x="305" y="101"/>
                      </a:lnTo>
                      <a:lnTo>
                        <a:pt x="305" y="86"/>
                      </a:lnTo>
                      <a:lnTo>
                        <a:pt x="219" y="36"/>
                      </a:lnTo>
                      <a:lnTo>
                        <a:pt x="198" y="50"/>
                      </a:lnTo>
                      <a:lnTo>
                        <a:pt x="173" y="65"/>
                      </a:lnTo>
                      <a:lnTo>
                        <a:pt x="173" y="76"/>
                      </a:lnTo>
                      <a:lnTo>
                        <a:pt x="131" y="86"/>
                      </a:lnTo>
                      <a:lnTo>
                        <a:pt x="87" y="65"/>
                      </a:lnTo>
                      <a:lnTo>
                        <a:pt x="87" y="36"/>
                      </a:lnTo>
                      <a:lnTo>
                        <a:pt x="67" y="21"/>
                      </a:lnTo>
                      <a:lnTo>
                        <a:pt x="67" y="10"/>
                      </a:lnTo>
                      <a:lnTo>
                        <a:pt x="42" y="21"/>
                      </a:lnTo>
                      <a:lnTo>
                        <a:pt x="30" y="21"/>
                      </a:lnTo>
                      <a:lnTo>
                        <a:pt x="20" y="21"/>
                      </a:lnTo>
                      <a:lnTo>
                        <a:pt x="12" y="0"/>
                      </a:lnTo>
                      <a:lnTo>
                        <a:pt x="0" y="10"/>
                      </a:lnTo>
                      <a:lnTo>
                        <a:pt x="20" y="65"/>
                      </a:lnTo>
                      <a:lnTo>
                        <a:pt x="42" y="112"/>
                      </a:lnTo>
                      <a:lnTo>
                        <a:pt x="30" y="141"/>
                      </a:lnTo>
                      <a:lnTo>
                        <a:pt x="42" y="166"/>
                      </a:lnTo>
                      <a:lnTo>
                        <a:pt x="76" y="177"/>
                      </a:lnTo>
                      <a:lnTo>
                        <a:pt x="76" y="220"/>
                      </a:lnTo>
                      <a:lnTo>
                        <a:pt x="97" y="242"/>
                      </a:lnTo>
                      <a:lnTo>
                        <a:pt x="106" y="232"/>
                      </a:lnTo>
                      <a:lnTo>
                        <a:pt x="131" y="242"/>
                      </a:lnTo>
                      <a:lnTo>
                        <a:pt x="152" y="293"/>
                      </a:lnTo>
                      <a:lnTo>
                        <a:pt x="198" y="333"/>
                      </a:lnTo>
                      <a:lnTo>
                        <a:pt x="219" y="333"/>
                      </a:lnTo>
                      <a:lnTo>
                        <a:pt x="250" y="321"/>
                      </a:lnTo>
                      <a:lnTo>
                        <a:pt x="262" y="343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0" name="Freeform 141"/>
                <p:cNvSpPr>
                  <a:spLocks/>
                </p:cNvSpPr>
                <p:nvPr/>
              </p:nvSpPr>
              <p:spPr bwMode="auto">
                <a:xfrm>
                  <a:off x="5680108" y="2351095"/>
                  <a:ext cx="363540" cy="350838"/>
                </a:xfrm>
                <a:custGeom>
                  <a:avLst/>
                  <a:gdLst/>
                  <a:ahLst/>
                  <a:cxnLst>
                    <a:cxn ang="0">
                      <a:pos x="85" y="28"/>
                    </a:cxn>
                    <a:cxn ang="0">
                      <a:pos x="76" y="28"/>
                    </a:cxn>
                    <a:cxn ang="0">
                      <a:pos x="64" y="28"/>
                    </a:cxn>
                    <a:cxn ang="0">
                      <a:pos x="64" y="50"/>
                    </a:cxn>
                    <a:cxn ang="0">
                      <a:pos x="42" y="65"/>
                    </a:cxn>
                    <a:cxn ang="0">
                      <a:pos x="34" y="76"/>
                    </a:cxn>
                    <a:cxn ang="0">
                      <a:pos x="9" y="65"/>
                    </a:cxn>
                    <a:cxn ang="0">
                      <a:pos x="9" y="93"/>
                    </a:cxn>
                    <a:cxn ang="0">
                      <a:pos x="0" y="105"/>
                    </a:cxn>
                    <a:cxn ang="0">
                      <a:pos x="0" y="116"/>
                    </a:cxn>
                    <a:cxn ang="0">
                      <a:pos x="9" y="167"/>
                    </a:cxn>
                    <a:cxn ang="0">
                      <a:pos x="34" y="167"/>
                    </a:cxn>
                    <a:cxn ang="0">
                      <a:pos x="34" y="184"/>
                    </a:cxn>
                    <a:cxn ang="0">
                      <a:pos x="18" y="206"/>
                    </a:cxn>
                    <a:cxn ang="0">
                      <a:pos x="42" y="221"/>
                    </a:cxn>
                    <a:cxn ang="0">
                      <a:pos x="119" y="206"/>
                    </a:cxn>
                    <a:cxn ang="0">
                      <a:pos x="119" y="184"/>
                    </a:cxn>
                    <a:cxn ang="0">
                      <a:pos x="162" y="167"/>
                    </a:cxn>
                    <a:cxn ang="0">
                      <a:pos x="162" y="131"/>
                    </a:cxn>
                    <a:cxn ang="0">
                      <a:pos x="174" y="116"/>
                    </a:cxn>
                    <a:cxn ang="0">
                      <a:pos x="162" y="105"/>
                    </a:cxn>
                    <a:cxn ang="0">
                      <a:pos x="186" y="105"/>
                    </a:cxn>
                    <a:cxn ang="0">
                      <a:pos x="186" y="93"/>
                    </a:cxn>
                    <a:cxn ang="0">
                      <a:pos x="186" y="50"/>
                    </a:cxn>
                    <a:cxn ang="0">
                      <a:pos x="208" y="40"/>
                    </a:cxn>
                    <a:cxn ang="0">
                      <a:pos x="217" y="40"/>
                    </a:cxn>
                    <a:cxn ang="0">
                      <a:pos x="229" y="40"/>
                    </a:cxn>
                    <a:cxn ang="0">
                      <a:pos x="229" y="28"/>
                    </a:cxn>
                    <a:cxn ang="0">
                      <a:pos x="208" y="28"/>
                    </a:cxn>
                    <a:cxn ang="0">
                      <a:pos x="186" y="40"/>
                    </a:cxn>
                    <a:cxn ang="0">
                      <a:pos x="174" y="14"/>
                    </a:cxn>
                    <a:cxn ang="0">
                      <a:pos x="162" y="0"/>
                    </a:cxn>
                    <a:cxn ang="0">
                      <a:pos x="153" y="28"/>
                    </a:cxn>
                    <a:cxn ang="0">
                      <a:pos x="140" y="28"/>
                    </a:cxn>
                    <a:cxn ang="0">
                      <a:pos x="119" y="40"/>
                    </a:cxn>
                    <a:cxn ang="0">
                      <a:pos x="109" y="40"/>
                    </a:cxn>
                    <a:cxn ang="0">
                      <a:pos x="85" y="28"/>
                    </a:cxn>
                  </a:cxnLst>
                  <a:rect l="0" t="0" r="r" b="b"/>
                  <a:pathLst>
                    <a:path w="229" h="221">
                      <a:moveTo>
                        <a:pt x="85" y="28"/>
                      </a:moveTo>
                      <a:lnTo>
                        <a:pt x="76" y="28"/>
                      </a:lnTo>
                      <a:lnTo>
                        <a:pt x="64" y="28"/>
                      </a:lnTo>
                      <a:lnTo>
                        <a:pt x="64" y="50"/>
                      </a:lnTo>
                      <a:lnTo>
                        <a:pt x="42" y="65"/>
                      </a:lnTo>
                      <a:lnTo>
                        <a:pt x="34" y="76"/>
                      </a:lnTo>
                      <a:lnTo>
                        <a:pt x="9" y="65"/>
                      </a:lnTo>
                      <a:lnTo>
                        <a:pt x="9" y="93"/>
                      </a:lnTo>
                      <a:lnTo>
                        <a:pt x="0" y="105"/>
                      </a:lnTo>
                      <a:lnTo>
                        <a:pt x="0" y="116"/>
                      </a:lnTo>
                      <a:lnTo>
                        <a:pt x="9" y="167"/>
                      </a:lnTo>
                      <a:lnTo>
                        <a:pt x="34" y="167"/>
                      </a:lnTo>
                      <a:lnTo>
                        <a:pt x="34" y="184"/>
                      </a:lnTo>
                      <a:lnTo>
                        <a:pt x="18" y="206"/>
                      </a:lnTo>
                      <a:lnTo>
                        <a:pt x="42" y="221"/>
                      </a:lnTo>
                      <a:lnTo>
                        <a:pt x="119" y="206"/>
                      </a:lnTo>
                      <a:lnTo>
                        <a:pt x="119" y="184"/>
                      </a:lnTo>
                      <a:lnTo>
                        <a:pt x="162" y="167"/>
                      </a:lnTo>
                      <a:lnTo>
                        <a:pt x="162" y="131"/>
                      </a:lnTo>
                      <a:lnTo>
                        <a:pt x="174" y="116"/>
                      </a:lnTo>
                      <a:lnTo>
                        <a:pt x="162" y="105"/>
                      </a:lnTo>
                      <a:lnTo>
                        <a:pt x="186" y="105"/>
                      </a:lnTo>
                      <a:lnTo>
                        <a:pt x="186" y="93"/>
                      </a:lnTo>
                      <a:lnTo>
                        <a:pt x="186" y="50"/>
                      </a:lnTo>
                      <a:lnTo>
                        <a:pt x="208" y="40"/>
                      </a:lnTo>
                      <a:lnTo>
                        <a:pt x="217" y="40"/>
                      </a:lnTo>
                      <a:lnTo>
                        <a:pt x="229" y="40"/>
                      </a:lnTo>
                      <a:lnTo>
                        <a:pt x="229" y="28"/>
                      </a:lnTo>
                      <a:lnTo>
                        <a:pt x="208" y="28"/>
                      </a:lnTo>
                      <a:lnTo>
                        <a:pt x="186" y="40"/>
                      </a:lnTo>
                      <a:lnTo>
                        <a:pt x="174" y="14"/>
                      </a:lnTo>
                      <a:lnTo>
                        <a:pt x="162" y="0"/>
                      </a:lnTo>
                      <a:lnTo>
                        <a:pt x="153" y="28"/>
                      </a:lnTo>
                      <a:lnTo>
                        <a:pt x="140" y="28"/>
                      </a:lnTo>
                      <a:lnTo>
                        <a:pt x="119" y="40"/>
                      </a:lnTo>
                      <a:lnTo>
                        <a:pt x="109" y="40"/>
                      </a:lnTo>
                      <a:lnTo>
                        <a:pt x="85" y="28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" name="Freeform 149"/>
                <p:cNvSpPr>
                  <a:spLocks/>
                </p:cNvSpPr>
                <p:nvPr/>
              </p:nvSpPr>
              <p:spPr bwMode="auto">
                <a:xfrm>
                  <a:off x="4714903" y="2206632"/>
                  <a:ext cx="525466" cy="246063"/>
                </a:xfrm>
                <a:custGeom>
                  <a:avLst/>
                  <a:gdLst/>
                  <a:ahLst/>
                  <a:cxnLst>
                    <a:cxn ang="0">
                      <a:pos x="285" y="28"/>
                    </a:cxn>
                    <a:cxn ang="0">
                      <a:pos x="300" y="54"/>
                    </a:cxn>
                    <a:cxn ang="0">
                      <a:pos x="322" y="54"/>
                    </a:cxn>
                    <a:cxn ang="0">
                      <a:pos x="310" y="64"/>
                    </a:cxn>
                    <a:cxn ang="0">
                      <a:pos x="331" y="119"/>
                    </a:cxn>
                    <a:cxn ang="0">
                      <a:pos x="300" y="119"/>
                    </a:cxn>
                    <a:cxn ang="0">
                      <a:pos x="285" y="119"/>
                    </a:cxn>
                    <a:cxn ang="0">
                      <a:pos x="255" y="130"/>
                    </a:cxn>
                    <a:cxn ang="0">
                      <a:pos x="233" y="130"/>
                    </a:cxn>
                    <a:cxn ang="0">
                      <a:pos x="221" y="130"/>
                    </a:cxn>
                    <a:cxn ang="0">
                      <a:pos x="187" y="130"/>
                    </a:cxn>
                    <a:cxn ang="0">
                      <a:pos x="187" y="140"/>
                    </a:cxn>
                    <a:cxn ang="0">
                      <a:pos x="178" y="155"/>
                    </a:cxn>
                    <a:cxn ang="0">
                      <a:pos x="178" y="130"/>
                    </a:cxn>
                    <a:cxn ang="0">
                      <a:pos x="169" y="140"/>
                    </a:cxn>
                    <a:cxn ang="0">
                      <a:pos x="153" y="130"/>
                    </a:cxn>
                    <a:cxn ang="0">
                      <a:pos x="131" y="140"/>
                    </a:cxn>
                    <a:cxn ang="0">
                      <a:pos x="123" y="155"/>
                    </a:cxn>
                    <a:cxn ang="0">
                      <a:pos x="101" y="130"/>
                    </a:cxn>
                    <a:cxn ang="0">
                      <a:pos x="92" y="130"/>
                    </a:cxn>
                    <a:cxn ang="0">
                      <a:pos x="76" y="140"/>
                    </a:cxn>
                    <a:cxn ang="0">
                      <a:pos x="67" y="140"/>
                    </a:cxn>
                    <a:cxn ang="0">
                      <a:pos x="34" y="130"/>
                    </a:cxn>
                    <a:cxn ang="0">
                      <a:pos x="46" y="130"/>
                    </a:cxn>
                    <a:cxn ang="0">
                      <a:pos x="24" y="130"/>
                    </a:cxn>
                    <a:cxn ang="0">
                      <a:pos x="34" y="119"/>
                    </a:cxn>
                    <a:cxn ang="0">
                      <a:pos x="24" y="119"/>
                    </a:cxn>
                    <a:cxn ang="0">
                      <a:pos x="24" y="104"/>
                    </a:cxn>
                    <a:cxn ang="0">
                      <a:pos x="12" y="90"/>
                    </a:cxn>
                    <a:cxn ang="0">
                      <a:pos x="24" y="90"/>
                    </a:cxn>
                    <a:cxn ang="0">
                      <a:pos x="12" y="64"/>
                    </a:cxn>
                    <a:cxn ang="0">
                      <a:pos x="0" y="64"/>
                    </a:cxn>
                    <a:cxn ang="0">
                      <a:pos x="0" y="54"/>
                    </a:cxn>
                    <a:cxn ang="0">
                      <a:pos x="12" y="54"/>
                    </a:cxn>
                    <a:cxn ang="0">
                      <a:pos x="56" y="54"/>
                    </a:cxn>
                    <a:cxn ang="0">
                      <a:pos x="46" y="40"/>
                    </a:cxn>
                    <a:cxn ang="0">
                      <a:pos x="56" y="40"/>
                    </a:cxn>
                    <a:cxn ang="0">
                      <a:pos x="46" y="28"/>
                    </a:cxn>
                    <a:cxn ang="0">
                      <a:pos x="24" y="28"/>
                    </a:cxn>
                    <a:cxn ang="0">
                      <a:pos x="0" y="54"/>
                    </a:cxn>
                    <a:cxn ang="0">
                      <a:pos x="12" y="40"/>
                    </a:cxn>
                    <a:cxn ang="0">
                      <a:pos x="0" y="40"/>
                    </a:cxn>
                    <a:cxn ang="0">
                      <a:pos x="0" y="14"/>
                    </a:cxn>
                    <a:cxn ang="0">
                      <a:pos x="34" y="14"/>
                    </a:cxn>
                    <a:cxn ang="0">
                      <a:pos x="46" y="28"/>
                    </a:cxn>
                    <a:cxn ang="0">
                      <a:pos x="67" y="28"/>
                    </a:cxn>
                    <a:cxn ang="0">
                      <a:pos x="92" y="28"/>
                    </a:cxn>
                    <a:cxn ang="0">
                      <a:pos x="123" y="0"/>
                    </a:cxn>
                    <a:cxn ang="0">
                      <a:pos x="144" y="0"/>
                    </a:cxn>
                    <a:cxn ang="0">
                      <a:pos x="187" y="28"/>
                    </a:cxn>
                    <a:cxn ang="0">
                      <a:pos x="233" y="28"/>
                    </a:cxn>
                    <a:cxn ang="0">
                      <a:pos x="263" y="14"/>
                    </a:cxn>
                    <a:cxn ang="0">
                      <a:pos x="285" y="14"/>
                    </a:cxn>
                    <a:cxn ang="0">
                      <a:pos x="285" y="28"/>
                    </a:cxn>
                  </a:cxnLst>
                  <a:rect l="0" t="0" r="r" b="b"/>
                  <a:pathLst>
                    <a:path w="331" h="155">
                      <a:moveTo>
                        <a:pt x="285" y="28"/>
                      </a:moveTo>
                      <a:lnTo>
                        <a:pt x="300" y="54"/>
                      </a:lnTo>
                      <a:lnTo>
                        <a:pt x="322" y="54"/>
                      </a:lnTo>
                      <a:lnTo>
                        <a:pt x="310" y="64"/>
                      </a:lnTo>
                      <a:lnTo>
                        <a:pt x="331" y="119"/>
                      </a:lnTo>
                      <a:lnTo>
                        <a:pt x="300" y="119"/>
                      </a:lnTo>
                      <a:lnTo>
                        <a:pt x="285" y="119"/>
                      </a:lnTo>
                      <a:lnTo>
                        <a:pt x="255" y="130"/>
                      </a:lnTo>
                      <a:lnTo>
                        <a:pt x="233" y="130"/>
                      </a:lnTo>
                      <a:lnTo>
                        <a:pt x="221" y="130"/>
                      </a:lnTo>
                      <a:lnTo>
                        <a:pt x="187" y="130"/>
                      </a:lnTo>
                      <a:lnTo>
                        <a:pt x="187" y="140"/>
                      </a:lnTo>
                      <a:lnTo>
                        <a:pt x="178" y="155"/>
                      </a:lnTo>
                      <a:lnTo>
                        <a:pt x="178" y="130"/>
                      </a:lnTo>
                      <a:lnTo>
                        <a:pt x="169" y="140"/>
                      </a:lnTo>
                      <a:lnTo>
                        <a:pt x="153" y="130"/>
                      </a:lnTo>
                      <a:lnTo>
                        <a:pt x="131" y="140"/>
                      </a:lnTo>
                      <a:lnTo>
                        <a:pt x="123" y="155"/>
                      </a:lnTo>
                      <a:lnTo>
                        <a:pt x="101" y="130"/>
                      </a:lnTo>
                      <a:lnTo>
                        <a:pt x="92" y="130"/>
                      </a:lnTo>
                      <a:lnTo>
                        <a:pt x="76" y="140"/>
                      </a:lnTo>
                      <a:lnTo>
                        <a:pt x="67" y="140"/>
                      </a:lnTo>
                      <a:lnTo>
                        <a:pt x="34" y="130"/>
                      </a:lnTo>
                      <a:lnTo>
                        <a:pt x="46" y="130"/>
                      </a:lnTo>
                      <a:lnTo>
                        <a:pt x="24" y="130"/>
                      </a:lnTo>
                      <a:lnTo>
                        <a:pt x="34" y="119"/>
                      </a:lnTo>
                      <a:lnTo>
                        <a:pt x="24" y="119"/>
                      </a:lnTo>
                      <a:lnTo>
                        <a:pt x="24" y="104"/>
                      </a:lnTo>
                      <a:lnTo>
                        <a:pt x="12" y="90"/>
                      </a:lnTo>
                      <a:lnTo>
                        <a:pt x="24" y="90"/>
                      </a:lnTo>
                      <a:lnTo>
                        <a:pt x="12" y="64"/>
                      </a:lnTo>
                      <a:lnTo>
                        <a:pt x="0" y="64"/>
                      </a:lnTo>
                      <a:lnTo>
                        <a:pt x="0" y="54"/>
                      </a:lnTo>
                      <a:lnTo>
                        <a:pt x="12" y="54"/>
                      </a:lnTo>
                      <a:lnTo>
                        <a:pt x="56" y="54"/>
                      </a:lnTo>
                      <a:lnTo>
                        <a:pt x="46" y="40"/>
                      </a:lnTo>
                      <a:lnTo>
                        <a:pt x="56" y="40"/>
                      </a:lnTo>
                      <a:lnTo>
                        <a:pt x="46" y="28"/>
                      </a:lnTo>
                      <a:lnTo>
                        <a:pt x="24" y="28"/>
                      </a:lnTo>
                      <a:lnTo>
                        <a:pt x="0" y="54"/>
                      </a:lnTo>
                      <a:lnTo>
                        <a:pt x="12" y="40"/>
                      </a:lnTo>
                      <a:lnTo>
                        <a:pt x="0" y="40"/>
                      </a:lnTo>
                      <a:lnTo>
                        <a:pt x="0" y="14"/>
                      </a:lnTo>
                      <a:lnTo>
                        <a:pt x="34" y="14"/>
                      </a:lnTo>
                      <a:lnTo>
                        <a:pt x="46" y="28"/>
                      </a:lnTo>
                      <a:lnTo>
                        <a:pt x="67" y="28"/>
                      </a:lnTo>
                      <a:lnTo>
                        <a:pt x="92" y="28"/>
                      </a:lnTo>
                      <a:lnTo>
                        <a:pt x="123" y="0"/>
                      </a:lnTo>
                      <a:lnTo>
                        <a:pt x="144" y="0"/>
                      </a:lnTo>
                      <a:lnTo>
                        <a:pt x="187" y="28"/>
                      </a:lnTo>
                      <a:lnTo>
                        <a:pt x="233" y="28"/>
                      </a:lnTo>
                      <a:lnTo>
                        <a:pt x="263" y="14"/>
                      </a:lnTo>
                      <a:lnTo>
                        <a:pt x="285" y="14"/>
                      </a:lnTo>
                      <a:lnTo>
                        <a:pt x="285" y="28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0" name="Freeform 151"/>
                <p:cNvSpPr>
                  <a:spLocks/>
                </p:cNvSpPr>
                <p:nvPr/>
              </p:nvSpPr>
              <p:spPr bwMode="auto">
                <a:xfrm>
                  <a:off x="4999067" y="2397132"/>
                  <a:ext cx="169863" cy="2000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85" y="21"/>
                    </a:cxn>
                    <a:cxn ang="0">
                      <a:pos x="85" y="75"/>
                    </a:cxn>
                    <a:cxn ang="0">
                      <a:pos x="55" y="100"/>
                    </a:cxn>
                    <a:cxn ang="0">
                      <a:pos x="9" y="126"/>
                    </a:cxn>
                    <a:cxn ang="0">
                      <a:pos x="0" y="111"/>
                    </a:cxn>
                    <a:cxn ang="0">
                      <a:pos x="0" y="100"/>
                    </a:cxn>
                    <a:cxn ang="0">
                      <a:pos x="9" y="75"/>
                    </a:cxn>
                    <a:cxn ang="0">
                      <a:pos x="0" y="75"/>
                    </a:cxn>
                    <a:cxn ang="0">
                      <a:pos x="0" y="35"/>
                    </a:cxn>
                    <a:cxn ang="0">
                      <a:pos x="9" y="21"/>
                    </a:cxn>
                    <a:cxn ang="0">
                      <a:pos x="9" y="11"/>
                    </a:cxn>
                    <a:cxn ang="0">
                      <a:pos x="42" y="11"/>
                    </a:cxn>
                    <a:cxn ang="0">
                      <a:pos x="55" y="11"/>
                    </a:cxn>
                    <a:cxn ang="0">
                      <a:pos x="76" y="11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126">
                      <a:moveTo>
                        <a:pt x="107" y="0"/>
                      </a:moveTo>
                      <a:lnTo>
                        <a:pt x="85" y="21"/>
                      </a:lnTo>
                      <a:lnTo>
                        <a:pt x="85" y="75"/>
                      </a:lnTo>
                      <a:lnTo>
                        <a:pt x="55" y="100"/>
                      </a:lnTo>
                      <a:lnTo>
                        <a:pt x="9" y="126"/>
                      </a:lnTo>
                      <a:lnTo>
                        <a:pt x="0" y="111"/>
                      </a:lnTo>
                      <a:lnTo>
                        <a:pt x="0" y="100"/>
                      </a:lnTo>
                      <a:lnTo>
                        <a:pt x="9" y="75"/>
                      </a:lnTo>
                      <a:lnTo>
                        <a:pt x="0" y="75"/>
                      </a:lnTo>
                      <a:lnTo>
                        <a:pt x="0" y="35"/>
                      </a:lnTo>
                      <a:lnTo>
                        <a:pt x="9" y="21"/>
                      </a:lnTo>
                      <a:lnTo>
                        <a:pt x="9" y="11"/>
                      </a:lnTo>
                      <a:lnTo>
                        <a:pt x="42" y="11"/>
                      </a:lnTo>
                      <a:lnTo>
                        <a:pt x="55" y="11"/>
                      </a:lnTo>
                      <a:lnTo>
                        <a:pt x="76" y="11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1" name="Freeform 152"/>
                <p:cNvSpPr>
                  <a:spLocks/>
                </p:cNvSpPr>
                <p:nvPr/>
              </p:nvSpPr>
              <p:spPr bwMode="auto">
                <a:xfrm>
                  <a:off x="4999067" y="2397132"/>
                  <a:ext cx="169863" cy="200025"/>
                </a:xfrm>
                <a:custGeom>
                  <a:avLst/>
                  <a:gdLst/>
                  <a:ahLst/>
                  <a:cxnLst>
                    <a:cxn ang="0">
                      <a:pos x="107" y="0"/>
                    </a:cxn>
                    <a:cxn ang="0">
                      <a:pos x="85" y="21"/>
                    </a:cxn>
                    <a:cxn ang="0">
                      <a:pos x="85" y="75"/>
                    </a:cxn>
                    <a:cxn ang="0">
                      <a:pos x="55" y="100"/>
                    </a:cxn>
                    <a:cxn ang="0">
                      <a:pos x="9" y="126"/>
                    </a:cxn>
                    <a:cxn ang="0">
                      <a:pos x="0" y="111"/>
                    </a:cxn>
                    <a:cxn ang="0">
                      <a:pos x="0" y="100"/>
                    </a:cxn>
                    <a:cxn ang="0">
                      <a:pos x="9" y="75"/>
                    </a:cxn>
                    <a:cxn ang="0">
                      <a:pos x="0" y="75"/>
                    </a:cxn>
                    <a:cxn ang="0">
                      <a:pos x="0" y="35"/>
                    </a:cxn>
                    <a:cxn ang="0">
                      <a:pos x="9" y="21"/>
                    </a:cxn>
                    <a:cxn ang="0">
                      <a:pos x="9" y="11"/>
                    </a:cxn>
                    <a:cxn ang="0">
                      <a:pos x="42" y="11"/>
                    </a:cxn>
                    <a:cxn ang="0">
                      <a:pos x="55" y="11"/>
                    </a:cxn>
                    <a:cxn ang="0">
                      <a:pos x="76" y="11"/>
                    </a:cxn>
                    <a:cxn ang="0">
                      <a:pos x="107" y="0"/>
                    </a:cxn>
                  </a:cxnLst>
                  <a:rect l="0" t="0" r="r" b="b"/>
                  <a:pathLst>
                    <a:path w="107" h="126">
                      <a:moveTo>
                        <a:pt x="107" y="0"/>
                      </a:moveTo>
                      <a:lnTo>
                        <a:pt x="85" y="21"/>
                      </a:lnTo>
                      <a:lnTo>
                        <a:pt x="85" y="75"/>
                      </a:lnTo>
                      <a:lnTo>
                        <a:pt x="55" y="100"/>
                      </a:lnTo>
                      <a:lnTo>
                        <a:pt x="9" y="126"/>
                      </a:lnTo>
                      <a:lnTo>
                        <a:pt x="0" y="111"/>
                      </a:lnTo>
                      <a:lnTo>
                        <a:pt x="0" y="100"/>
                      </a:lnTo>
                      <a:lnTo>
                        <a:pt x="9" y="75"/>
                      </a:lnTo>
                      <a:lnTo>
                        <a:pt x="0" y="75"/>
                      </a:lnTo>
                      <a:lnTo>
                        <a:pt x="0" y="35"/>
                      </a:lnTo>
                      <a:lnTo>
                        <a:pt x="9" y="21"/>
                      </a:lnTo>
                      <a:lnTo>
                        <a:pt x="9" y="11"/>
                      </a:lnTo>
                      <a:lnTo>
                        <a:pt x="42" y="11"/>
                      </a:lnTo>
                      <a:lnTo>
                        <a:pt x="55" y="11"/>
                      </a:lnTo>
                      <a:lnTo>
                        <a:pt x="76" y="11"/>
                      </a:lnTo>
                      <a:lnTo>
                        <a:pt x="107" y="0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2" name="Freeform 153"/>
                <p:cNvSpPr>
                  <a:spLocks/>
                </p:cNvSpPr>
                <p:nvPr/>
              </p:nvSpPr>
              <p:spPr bwMode="auto">
                <a:xfrm>
                  <a:off x="4984779" y="2555883"/>
                  <a:ext cx="120651" cy="144463"/>
                </a:xfrm>
                <a:custGeom>
                  <a:avLst/>
                  <a:gdLst/>
                  <a:ahLst/>
                  <a:cxnLst>
                    <a:cxn ang="0">
                      <a:pos x="9" y="11"/>
                    </a:cxn>
                    <a:cxn ang="0">
                      <a:pos x="0" y="25"/>
                    </a:cxn>
                    <a:cxn ang="0">
                      <a:pos x="9" y="54"/>
                    </a:cxn>
                    <a:cxn ang="0">
                      <a:pos x="0" y="91"/>
                    </a:cxn>
                    <a:cxn ang="0">
                      <a:pos x="18" y="91"/>
                    </a:cxn>
                    <a:cxn ang="0">
                      <a:pos x="29" y="76"/>
                    </a:cxn>
                    <a:cxn ang="0">
                      <a:pos x="39" y="76"/>
                    </a:cxn>
                    <a:cxn ang="0">
                      <a:pos x="51" y="66"/>
                    </a:cxn>
                    <a:cxn ang="0">
                      <a:pos x="29" y="37"/>
                    </a:cxn>
                    <a:cxn ang="0">
                      <a:pos x="76" y="25"/>
                    </a:cxn>
                    <a:cxn ang="0">
                      <a:pos x="63" y="0"/>
                    </a:cxn>
                    <a:cxn ang="0">
                      <a:pos x="18" y="25"/>
                    </a:cxn>
                    <a:cxn ang="0">
                      <a:pos x="9" y="11"/>
                    </a:cxn>
                  </a:cxnLst>
                  <a:rect l="0" t="0" r="r" b="b"/>
                  <a:pathLst>
                    <a:path w="76" h="91">
                      <a:moveTo>
                        <a:pt x="9" y="11"/>
                      </a:moveTo>
                      <a:lnTo>
                        <a:pt x="0" y="25"/>
                      </a:lnTo>
                      <a:lnTo>
                        <a:pt x="9" y="54"/>
                      </a:lnTo>
                      <a:lnTo>
                        <a:pt x="0" y="91"/>
                      </a:lnTo>
                      <a:lnTo>
                        <a:pt x="18" y="91"/>
                      </a:lnTo>
                      <a:lnTo>
                        <a:pt x="29" y="76"/>
                      </a:lnTo>
                      <a:lnTo>
                        <a:pt x="39" y="76"/>
                      </a:lnTo>
                      <a:lnTo>
                        <a:pt x="51" y="66"/>
                      </a:lnTo>
                      <a:lnTo>
                        <a:pt x="29" y="37"/>
                      </a:lnTo>
                      <a:lnTo>
                        <a:pt x="76" y="25"/>
                      </a:lnTo>
                      <a:lnTo>
                        <a:pt x="63" y="0"/>
                      </a:lnTo>
                      <a:lnTo>
                        <a:pt x="18" y="25"/>
                      </a:lnTo>
                      <a:lnTo>
                        <a:pt x="9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" name="Freeform 154"/>
                <p:cNvSpPr>
                  <a:spLocks/>
                </p:cNvSpPr>
                <p:nvPr/>
              </p:nvSpPr>
              <p:spPr bwMode="auto">
                <a:xfrm>
                  <a:off x="4984779" y="2555883"/>
                  <a:ext cx="120651" cy="144463"/>
                </a:xfrm>
                <a:custGeom>
                  <a:avLst/>
                  <a:gdLst/>
                  <a:ahLst/>
                  <a:cxnLst>
                    <a:cxn ang="0">
                      <a:pos x="9" y="11"/>
                    </a:cxn>
                    <a:cxn ang="0">
                      <a:pos x="0" y="25"/>
                    </a:cxn>
                    <a:cxn ang="0">
                      <a:pos x="9" y="54"/>
                    </a:cxn>
                    <a:cxn ang="0">
                      <a:pos x="0" y="91"/>
                    </a:cxn>
                    <a:cxn ang="0">
                      <a:pos x="18" y="91"/>
                    </a:cxn>
                    <a:cxn ang="0">
                      <a:pos x="29" y="76"/>
                    </a:cxn>
                    <a:cxn ang="0">
                      <a:pos x="39" y="76"/>
                    </a:cxn>
                    <a:cxn ang="0">
                      <a:pos x="51" y="66"/>
                    </a:cxn>
                    <a:cxn ang="0">
                      <a:pos x="29" y="37"/>
                    </a:cxn>
                    <a:cxn ang="0">
                      <a:pos x="76" y="25"/>
                    </a:cxn>
                    <a:cxn ang="0">
                      <a:pos x="63" y="0"/>
                    </a:cxn>
                    <a:cxn ang="0">
                      <a:pos x="18" y="25"/>
                    </a:cxn>
                    <a:cxn ang="0">
                      <a:pos x="9" y="11"/>
                    </a:cxn>
                  </a:cxnLst>
                  <a:rect l="0" t="0" r="r" b="b"/>
                  <a:pathLst>
                    <a:path w="76" h="91">
                      <a:moveTo>
                        <a:pt x="9" y="11"/>
                      </a:moveTo>
                      <a:lnTo>
                        <a:pt x="0" y="25"/>
                      </a:lnTo>
                      <a:lnTo>
                        <a:pt x="9" y="54"/>
                      </a:lnTo>
                      <a:lnTo>
                        <a:pt x="0" y="91"/>
                      </a:lnTo>
                      <a:lnTo>
                        <a:pt x="18" y="91"/>
                      </a:lnTo>
                      <a:lnTo>
                        <a:pt x="29" y="76"/>
                      </a:lnTo>
                      <a:lnTo>
                        <a:pt x="39" y="76"/>
                      </a:lnTo>
                      <a:lnTo>
                        <a:pt x="51" y="66"/>
                      </a:lnTo>
                      <a:lnTo>
                        <a:pt x="29" y="37"/>
                      </a:lnTo>
                      <a:lnTo>
                        <a:pt x="76" y="25"/>
                      </a:lnTo>
                      <a:lnTo>
                        <a:pt x="63" y="0"/>
                      </a:lnTo>
                      <a:lnTo>
                        <a:pt x="18" y="25"/>
                      </a:lnTo>
                      <a:lnTo>
                        <a:pt x="9" y="1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4" name="Freeform 155"/>
                <p:cNvSpPr>
                  <a:spLocks/>
                </p:cNvSpPr>
                <p:nvPr/>
              </p:nvSpPr>
              <p:spPr bwMode="auto">
                <a:xfrm>
                  <a:off x="5086380" y="2397132"/>
                  <a:ext cx="276227" cy="320676"/>
                </a:xfrm>
                <a:custGeom>
                  <a:avLst/>
                  <a:gdLst/>
                  <a:ahLst/>
                  <a:cxnLst>
                    <a:cxn ang="0">
                      <a:pos x="97" y="0"/>
                    </a:cxn>
                    <a:cxn ang="0">
                      <a:pos x="67" y="0"/>
                    </a:cxn>
                    <a:cxn ang="0">
                      <a:pos x="51" y="0"/>
                    </a:cxn>
                    <a:cxn ang="0">
                      <a:pos x="30" y="21"/>
                    </a:cxn>
                    <a:cxn ang="0">
                      <a:pos x="30" y="75"/>
                    </a:cxn>
                    <a:cxn ang="0">
                      <a:pos x="0" y="100"/>
                    </a:cxn>
                    <a:cxn ang="0">
                      <a:pos x="12" y="126"/>
                    </a:cxn>
                    <a:cxn ang="0">
                      <a:pos x="30" y="137"/>
                    </a:cxn>
                    <a:cxn ang="0">
                      <a:pos x="76" y="166"/>
                    </a:cxn>
                    <a:cxn ang="0">
                      <a:pos x="89" y="166"/>
                    </a:cxn>
                    <a:cxn ang="0">
                      <a:pos x="89" y="190"/>
                    </a:cxn>
                    <a:cxn ang="0">
                      <a:pos x="106" y="202"/>
                    </a:cxn>
                    <a:cxn ang="0">
                      <a:pos x="119" y="190"/>
                    </a:cxn>
                    <a:cxn ang="0">
                      <a:pos x="143" y="202"/>
                    </a:cxn>
                    <a:cxn ang="0">
                      <a:pos x="153" y="176"/>
                    </a:cxn>
                    <a:cxn ang="0">
                      <a:pos x="174" y="176"/>
                    </a:cxn>
                    <a:cxn ang="0">
                      <a:pos x="153" y="154"/>
                    </a:cxn>
                    <a:cxn ang="0">
                      <a:pos x="153" y="111"/>
                    </a:cxn>
                    <a:cxn ang="0">
                      <a:pos x="119" y="100"/>
                    </a:cxn>
                    <a:cxn ang="0">
                      <a:pos x="106" y="75"/>
                    </a:cxn>
                    <a:cxn ang="0">
                      <a:pos x="119" y="47"/>
                    </a:cxn>
                    <a:cxn ang="0">
                      <a:pos x="97" y="0"/>
                    </a:cxn>
                  </a:cxnLst>
                  <a:rect l="0" t="0" r="r" b="b"/>
                  <a:pathLst>
                    <a:path w="174" h="202">
                      <a:moveTo>
                        <a:pt x="97" y="0"/>
                      </a:moveTo>
                      <a:lnTo>
                        <a:pt x="67" y="0"/>
                      </a:lnTo>
                      <a:lnTo>
                        <a:pt x="51" y="0"/>
                      </a:lnTo>
                      <a:lnTo>
                        <a:pt x="30" y="21"/>
                      </a:lnTo>
                      <a:lnTo>
                        <a:pt x="30" y="75"/>
                      </a:lnTo>
                      <a:lnTo>
                        <a:pt x="0" y="100"/>
                      </a:lnTo>
                      <a:lnTo>
                        <a:pt x="12" y="126"/>
                      </a:lnTo>
                      <a:lnTo>
                        <a:pt x="30" y="137"/>
                      </a:lnTo>
                      <a:lnTo>
                        <a:pt x="76" y="166"/>
                      </a:lnTo>
                      <a:lnTo>
                        <a:pt x="89" y="166"/>
                      </a:lnTo>
                      <a:lnTo>
                        <a:pt x="89" y="190"/>
                      </a:lnTo>
                      <a:lnTo>
                        <a:pt x="106" y="202"/>
                      </a:lnTo>
                      <a:lnTo>
                        <a:pt x="119" y="190"/>
                      </a:lnTo>
                      <a:lnTo>
                        <a:pt x="143" y="202"/>
                      </a:lnTo>
                      <a:lnTo>
                        <a:pt x="153" y="176"/>
                      </a:lnTo>
                      <a:lnTo>
                        <a:pt x="174" y="176"/>
                      </a:lnTo>
                      <a:lnTo>
                        <a:pt x="153" y="154"/>
                      </a:lnTo>
                      <a:lnTo>
                        <a:pt x="153" y="111"/>
                      </a:lnTo>
                      <a:lnTo>
                        <a:pt x="119" y="100"/>
                      </a:lnTo>
                      <a:lnTo>
                        <a:pt x="106" y="75"/>
                      </a:lnTo>
                      <a:lnTo>
                        <a:pt x="119" y="47"/>
                      </a:lnTo>
                      <a:lnTo>
                        <a:pt x="9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8" name="Freeform 310"/>
                <p:cNvSpPr>
                  <a:spLocks/>
                </p:cNvSpPr>
                <p:nvPr/>
              </p:nvSpPr>
              <p:spPr bwMode="auto">
                <a:xfrm>
                  <a:off x="5256218" y="2701942"/>
                  <a:ext cx="58738" cy="49213"/>
                </a:xfrm>
                <a:custGeom>
                  <a:avLst/>
                  <a:gdLst/>
                  <a:ahLst/>
                  <a:cxnLst>
                    <a:cxn ang="0">
                      <a:pos x="0" y="31"/>
                    </a:cxn>
                    <a:cxn ang="0">
                      <a:pos x="12" y="31"/>
                    </a:cxn>
                    <a:cxn ang="0">
                      <a:pos x="37" y="31"/>
                    </a:cxn>
                    <a:cxn ang="0">
                      <a:pos x="12" y="0"/>
                    </a:cxn>
                    <a:cxn ang="0">
                      <a:pos x="0" y="31"/>
                    </a:cxn>
                  </a:cxnLst>
                  <a:rect l="0" t="0" r="r" b="b"/>
                  <a:pathLst>
                    <a:path w="37" h="31">
                      <a:moveTo>
                        <a:pt x="0" y="31"/>
                      </a:moveTo>
                      <a:lnTo>
                        <a:pt x="12" y="31"/>
                      </a:lnTo>
                      <a:lnTo>
                        <a:pt x="37" y="31"/>
                      </a:lnTo>
                      <a:lnTo>
                        <a:pt x="12" y="0"/>
                      </a:lnTo>
                      <a:lnTo>
                        <a:pt x="0" y="31"/>
                      </a:lnTo>
                      <a:close/>
                    </a:path>
                  </a:pathLst>
                </a:custGeom>
                <a:grp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9" name="Freeform 311"/>
                <p:cNvSpPr>
                  <a:spLocks/>
                </p:cNvSpPr>
                <p:nvPr/>
              </p:nvSpPr>
              <p:spPr bwMode="auto">
                <a:xfrm>
                  <a:off x="5256218" y="2701942"/>
                  <a:ext cx="58738" cy="49213"/>
                </a:xfrm>
                <a:custGeom>
                  <a:avLst/>
                  <a:gdLst/>
                  <a:ahLst/>
                  <a:cxnLst>
                    <a:cxn ang="0">
                      <a:pos x="0" y="31"/>
                    </a:cxn>
                    <a:cxn ang="0">
                      <a:pos x="12" y="31"/>
                    </a:cxn>
                    <a:cxn ang="0">
                      <a:pos x="37" y="31"/>
                    </a:cxn>
                    <a:cxn ang="0">
                      <a:pos x="12" y="0"/>
                    </a:cxn>
                    <a:cxn ang="0">
                      <a:pos x="0" y="31"/>
                    </a:cxn>
                  </a:cxnLst>
                  <a:rect l="0" t="0" r="r" b="b"/>
                  <a:pathLst>
                    <a:path w="37" h="31">
                      <a:moveTo>
                        <a:pt x="0" y="31"/>
                      </a:moveTo>
                      <a:lnTo>
                        <a:pt x="12" y="31"/>
                      </a:lnTo>
                      <a:lnTo>
                        <a:pt x="37" y="31"/>
                      </a:lnTo>
                      <a:lnTo>
                        <a:pt x="12" y="0"/>
                      </a:lnTo>
                      <a:lnTo>
                        <a:pt x="0" y="31"/>
                      </a:lnTo>
                      <a:close/>
                    </a:path>
                  </a:pathLst>
                </a:custGeom>
                <a:grpFill/>
                <a:ln w="9525" cap="flat">
                  <a:solidFill>
                    <a:schemeClr val="tx1"/>
                  </a:solidFill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513" name="Group 512"/>
                <p:cNvGrpSpPr/>
                <p:nvPr/>
              </p:nvGrpSpPr>
              <p:grpSpPr>
                <a:xfrm>
                  <a:off x="4713004" y="2205738"/>
                  <a:ext cx="1328745" cy="1147765"/>
                  <a:chOff x="4714903" y="2206632"/>
                  <a:chExt cx="1328745" cy="1147765"/>
                </a:xfrm>
                <a:grpFill/>
              </p:grpSpPr>
              <p:sp>
                <p:nvSpPr>
                  <p:cNvPr id="97" name="Freeform 98"/>
                  <p:cNvSpPr>
                    <a:spLocks/>
                  </p:cNvSpPr>
                  <p:nvPr/>
                </p:nvSpPr>
                <p:spPr bwMode="auto">
                  <a:xfrm>
                    <a:off x="5227668" y="3149609"/>
                    <a:ext cx="296864" cy="204788"/>
                  </a:xfrm>
                  <a:custGeom>
                    <a:avLst/>
                    <a:gdLst/>
                    <a:ahLst/>
                    <a:cxnLst>
                      <a:cxn ang="0">
                        <a:pos x="0" y="39"/>
                      </a:cxn>
                      <a:cxn ang="0">
                        <a:pos x="17" y="129"/>
                      </a:cxn>
                      <a:cxn ang="0">
                        <a:pos x="39" y="129"/>
                      </a:cxn>
                      <a:cxn ang="0">
                        <a:pos x="55" y="114"/>
                      </a:cxn>
                      <a:cxn ang="0">
                        <a:pos x="85" y="114"/>
                      </a:cxn>
                      <a:cxn ang="0">
                        <a:pos x="130" y="75"/>
                      </a:cxn>
                      <a:cxn ang="0">
                        <a:pos x="171" y="50"/>
                      </a:cxn>
                      <a:cxn ang="0">
                        <a:pos x="171" y="39"/>
                      </a:cxn>
                      <a:cxn ang="0">
                        <a:pos x="187" y="39"/>
                      </a:cxn>
                      <a:cxn ang="0">
                        <a:pos x="187" y="25"/>
                      </a:cxn>
                      <a:cxn ang="0">
                        <a:pos x="171" y="0"/>
                      </a:cxn>
                      <a:cxn ang="0">
                        <a:pos x="119" y="14"/>
                      </a:cxn>
                      <a:cxn ang="0">
                        <a:pos x="55" y="75"/>
                      </a:cxn>
                      <a:cxn ang="0">
                        <a:pos x="17" y="25"/>
                      </a:cxn>
                      <a:cxn ang="0">
                        <a:pos x="0" y="39"/>
                      </a:cxn>
                    </a:cxnLst>
                    <a:rect l="0" t="0" r="r" b="b"/>
                    <a:pathLst>
                      <a:path w="187" h="129">
                        <a:moveTo>
                          <a:pt x="0" y="39"/>
                        </a:moveTo>
                        <a:lnTo>
                          <a:pt x="17" y="129"/>
                        </a:lnTo>
                        <a:lnTo>
                          <a:pt x="39" y="129"/>
                        </a:lnTo>
                        <a:lnTo>
                          <a:pt x="55" y="114"/>
                        </a:lnTo>
                        <a:lnTo>
                          <a:pt x="85" y="114"/>
                        </a:lnTo>
                        <a:lnTo>
                          <a:pt x="130" y="75"/>
                        </a:lnTo>
                        <a:lnTo>
                          <a:pt x="171" y="50"/>
                        </a:lnTo>
                        <a:lnTo>
                          <a:pt x="171" y="39"/>
                        </a:lnTo>
                        <a:lnTo>
                          <a:pt x="187" y="39"/>
                        </a:lnTo>
                        <a:lnTo>
                          <a:pt x="187" y="25"/>
                        </a:lnTo>
                        <a:lnTo>
                          <a:pt x="171" y="0"/>
                        </a:lnTo>
                        <a:lnTo>
                          <a:pt x="119" y="14"/>
                        </a:lnTo>
                        <a:lnTo>
                          <a:pt x="55" y="75"/>
                        </a:lnTo>
                        <a:lnTo>
                          <a:pt x="17" y="25"/>
                        </a:lnTo>
                        <a:lnTo>
                          <a:pt x="0" y="39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99" name="Freeform 100"/>
                  <p:cNvSpPr>
                    <a:spLocks/>
                  </p:cNvSpPr>
                  <p:nvPr/>
                </p:nvSpPr>
                <p:spPr bwMode="auto">
                  <a:xfrm>
                    <a:off x="5500720" y="2879733"/>
                    <a:ext cx="207964" cy="309563"/>
                  </a:xfrm>
                  <a:custGeom>
                    <a:avLst/>
                    <a:gdLst/>
                    <a:ahLst/>
                    <a:cxnLst>
                      <a:cxn ang="0">
                        <a:pos x="36" y="195"/>
                      </a:cxn>
                      <a:cxn ang="0">
                        <a:pos x="15" y="195"/>
                      </a:cxn>
                      <a:cxn ang="0">
                        <a:pos x="0" y="169"/>
                      </a:cxn>
                      <a:cxn ang="0">
                        <a:pos x="45" y="129"/>
                      </a:cxn>
                      <a:cxn ang="0">
                        <a:pos x="67" y="79"/>
                      </a:cxn>
                      <a:cxn ang="0">
                        <a:pos x="67" y="54"/>
                      </a:cxn>
                      <a:cxn ang="0">
                        <a:pos x="54" y="43"/>
                      </a:cxn>
                      <a:cxn ang="0">
                        <a:pos x="45" y="28"/>
                      </a:cxn>
                      <a:cxn ang="0">
                        <a:pos x="54" y="28"/>
                      </a:cxn>
                      <a:cxn ang="0">
                        <a:pos x="54" y="18"/>
                      </a:cxn>
                      <a:cxn ang="0">
                        <a:pos x="67" y="0"/>
                      </a:cxn>
                      <a:cxn ang="0">
                        <a:pos x="79" y="18"/>
                      </a:cxn>
                      <a:cxn ang="0">
                        <a:pos x="112" y="28"/>
                      </a:cxn>
                      <a:cxn ang="0">
                        <a:pos x="131" y="54"/>
                      </a:cxn>
                      <a:cxn ang="0">
                        <a:pos x="121" y="79"/>
                      </a:cxn>
                      <a:cxn ang="0">
                        <a:pos x="100" y="119"/>
                      </a:cxn>
                      <a:cxn ang="0">
                        <a:pos x="100" y="143"/>
                      </a:cxn>
                      <a:cxn ang="0">
                        <a:pos x="90" y="143"/>
                      </a:cxn>
                      <a:cxn ang="0">
                        <a:pos x="79" y="169"/>
                      </a:cxn>
                      <a:cxn ang="0">
                        <a:pos x="54" y="169"/>
                      </a:cxn>
                      <a:cxn ang="0">
                        <a:pos x="45" y="195"/>
                      </a:cxn>
                      <a:cxn ang="0">
                        <a:pos x="36" y="195"/>
                      </a:cxn>
                    </a:cxnLst>
                    <a:rect l="0" t="0" r="r" b="b"/>
                    <a:pathLst>
                      <a:path w="131" h="195">
                        <a:moveTo>
                          <a:pt x="36" y="195"/>
                        </a:moveTo>
                        <a:lnTo>
                          <a:pt x="15" y="195"/>
                        </a:lnTo>
                        <a:lnTo>
                          <a:pt x="0" y="169"/>
                        </a:lnTo>
                        <a:lnTo>
                          <a:pt x="45" y="129"/>
                        </a:lnTo>
                        <a:lnTo>
                          <a:pt x="67" y="79"/>
                        </a:lnTo>
                        <a:lnTo>
                          <a:pt x="67" y="54"/>
                        </a:lnTo>
                        <a:lnTo>
                          <a:pt x="54" y="43"/>
                        </a:lnTo>
                        <a:lnTo>
                          <a:pt x="45" y="28"/>
                        </a:lnTo>
                        <a:lnTo>
                          <a:pt x="54" y="28"/>
                        </a:lnTo>
                        <a:lnTo>
                          <a:pt x="54" y="18"/>
                        </a:lnTo>
                        <a:lnTo>
                          <a:pt x="67" y="0"/>
                        </a:lnTo>
                        <a:lnTo>
                          <a:pt x="79" y="18"/>
                        </a:lnTo>
                        <a:lnTo>
                          <a:pt x="112" y="28"/>
                        </a:lnTo>
                        <a:lnTo>
                          <a:pt x="131" y="54"/>
                        </a:lnTo>
                        <a:lnTo>
                          <a:pt x="121" y="79"/>
                        </a:lnTo>
                        <a:lnTo>
                          <a:pt x="100" y="119"/>
                        </a:lnTo>
                        <a:lnTo>
                          <a:pt x="100" y="143"/>
                        </a:lnTo>
                        <a:lnTo>
                          <a:pt x="90" y="143"/>
                        </a:lnTo>
                        <a:lnTo>
                          <a:pt x="79" y="169"/>
                        </a:lnTo>
                        <a:lnTo>
                          <a:pt x="54" y="169"/>
                        </a:lnTo>
                        <a:lnTo>
                          <a:pt x="45" y="195"/>
                        </a:lnTo>
                        <a:lnTo>
                          <a:pt x="36" y="195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01" name="Freeform 102"/>
                  <p:cNvSpPr>
                    <a:spLocks/>
                  </p:cNvSpPr>
                  <p:nvPr/>
                </p:nvSpPr>
                <p:spPr bwMode="auto">
                  <a:xfrm>
                    <a:off x="4984779" y="2597158"/>
                    <a:ext cx="622304" cy="673101"/>
                  </a:xfrm>
                  <a:custGeom>
                    <a:avLst/>
                    <a:gdLst/>
                    <a:ahLst/>
                    <a:cxnLst>
                      <a:cxn ang="0">
                        <a:pos x="171" y="76"/>
                      </a:cxn>
                      <a:cxn ang="0">
                        <a:pos x="153" y="65"/>
                      </a:cxn>
                      <a:cxn ang="0">
                        <a:pos x="153" y="40"/>
                      </a:cxn>
                      <a:cxn ang="0">
                        <a:pos x="141" y="40"/>
                      </a:cxn>
                      <a:cxn ang="0">
                        <a:pos x="94" y="11"/>
                      </a:cxn>
                      <a:cxn ang="0">
                        <a:pos x="76" y="0"/>
                      </a:cxn>
                      <a:cxn ang="0">
                        <a:pos x="30" y="11"/>
                      </a:cxn>
                      <a:cxn ang="0">
                        <a:pos x="51" y="40"/>
                      </a:cxn>
                      <a:cxn ang="0">
                        <a:pos x="39" y="50"/>
                      </a:cxn>
                      <a:cxn ang="0">
                        <a:pos x="30" y="50"/>
                      </a:cxn>
                      <a:cxn ang="0">
                        <a:pos x="18" y="65"/>
                      </a:cxn>
                      <a:cxn ang="0">
                        <a:pos x="0" y="65"/>
                      </a:cxn>
                      <a:cxn ang="0">
                        <a:pos x="0" y="101"/>
                      </a:cxn>
                      <a:cxn ang="0">
                        <a:pos x="9" y="101"/>
                      </a:cxn>
                      <a:cxn ang="0">
                        <a:pos x="51" y="196"/>
                      </a:cxn>
                      <a:cxn ang="0">
                        <a:pos x="76" y="206"/>
                      </a:cxn>
                      <a:cxn ang="0">
                        <a:pos x="86" y="232"/>
                      </a:cxn>
                      <a:cxn ang="0">
                        <a:pos x="86" y="268"/>
                      </a:cxn>
                      <a:cxn ang="0">
                        <a:pos x="94" y="297"/>
                      </a:cxn>
                      <a:cxn ang="0">
                        <a:pos x="116" y="307"/>
                      </a:cxn>
                      <a:cxn ang="0">
                        <a:pos x="153" y="373"/>
                      </a:cxn>
                      <a:cxn ang="0">
                        <a:pos x="153" y="387"/>
                      </a:cxn>
                      <a:cxn ang="0">
                        <a:pos x="171" y="373"/>
                      </a:cxn>
                      <a:cxn ang="0">
                        <a:pos x="208" y="424"/>
                      </a:cxn>
                      <a:cxn ang="0">
                        <a:pos x="272" y="362"/>
                      </a:cxn>
                      <a:cxn ang="0">
                        <a:pos x="324" y="347"/>
                      </a:cxn>
                      <a:cxn ang="0">
                        <a:pos x="370" y="307"/>
                      </a:cxn>
                      <a:cxn ang="0">
                        <a:pos x="392" y="256"/>
                      </a:cxn>
                      <a:cxn ang="0">
                        <a:pos x="392" y="232"/>
                      </a:cxn>
                      <a:cxn ang="0">
                        <a:pos x="379" y="220"/>
                      </a:cxn>
                      <a:cxn ang="0">
                        <a:pos x="370" y="206"/>
                      </a:cxn>
                      <a:cxn ang="0">
                        <a:pos x="360" y="206"/>
                      </a:cxn>
                      <a:cxn ang="0">
                        <a:pos x="360" y="220"/>
                      </a:cxn>
                      <a:cxn ang="0">
                        <a:pos x="348" y="220"/>
                      </a:cxn>
                      <a:cxn ang="0">
                        <a:pos x="340" y="220"/>
                      </a:cxn>
                      <a:cxn ang="0">
                        <a:pos x="324" y="220"/>
                      </a:cxn>
                      <a:cxn ang="0">
                        <a:pos x="315" y="220"/>
                      </a:cxn>
                      <a:cxn ang="0">
                        <a:pos x="302" y="220"/>
                      </a:cxn>
                      <a:cxn ang="0">
                        <a:pos x="293" y="220"/>
                      </a:cxn>
                      <a:cxn ang="0">
                        <a:pos x="293" y="206"/>
                      </a:cxn>
                      <a:cxn ang="0">
                        <a:pos x="293" y="196"/>
                      </a:cxn>
                      <a:cxn ang="0">
                        <a:pos x="284" y="167"/>
                      </a:cxn>
                      <a:cxn ang="0">
                        <a:pos x="272" y="131"/>
                      </a:cxn>
                      <a:cxn ang="0">
                        <a:pos x="238" y="86"/>
                      </a:cxn>
                      <a:cxn ang="0">
                        <a:pos x="208" y="76"/>
                      </a:cxn>
                      <a:cxn ang="0">
                        <a:pos x="183" y="76"/>
                      </a:cxn>
                      <a:cxn ang="0">
                        <a:pos x="171" y="76"/>
                      </a:cxn>
                    </a:cxnLst>
                    <a:rect l="0" t="0" r="r" b="b"/>
                    <a:pathLst>
                      <a:path w="392" h="424">
                        <a:moveTo>
                          <a:pt x="171" y="76"/>
                        </a:moveTo>
                        <a:lnTo>
                          <a:pt x="153" y="65"/>
                        </a:lnTo>
                        <a:lnTo>
                          <a:pt x="153" y="40"/>
                        </a:lnTo>
                        <a:lnTo>
                          <a:pt x="141" y="40"/>
                        </a:lnTo>
                        <a:lnTo>
                          <a:pt x="94" y="11"/>
                        </a:lnTo>
                        <a:lnTo>
                          <a:pt x="76" y="0"/>
                        </a:lnTo>
                        <a:lnTo>
                          <a:pt x="30" y="11"/>
                        </a:lnTo>
                        <a:lnTo>
                          <a:pt x="51" y="40"/>
                        </a:lnTo>
                        <a:lnTo>
                          <a:pt x="39" y="50"/>
                        </a:lnTo>
                        <a:lnTo>
                          <a:pt x="30" y="50"/>
                        </a:lnTo>
                        <a:lnTo>
                          <a:pt x="18" y="65"/>
                        </a:lnTo>
                        <a:lnTo>
                          <a:pt x="0" y="65"/>
                        </a:lnTo>
                        <a:lnTo>
                          <a:pt x="0" y="101"/>
                        </a:lnTo>
                        <a:lnTo>
                          <a:pt x="9" y="101"/>
                        </a:lnTo>
                        <a:lnTo>
                          <a:pt x="51" y="196"/>
                        </a:lnTo>
                        <a:lnTo>
                          <a:pt x="76" y="206"/>
                        </a:lnTo>
                        <a:lnTo>
                          <a:pt x="86" y="232"/>
                        </a:lnTo>
                        <a:lnTo>
                          <a:pt x="86" y="268"/>
                        </a:lnTo>
                        <a:lnTo>
                          <a:pt x="94" y="297"/>
                        </a:lnTo>
                        <a:lnTo>
                          <a:pt x="116" y="307"/>
                        </a:lnTo>
                        <a:lnTo>
                          <a:pt x="153" y="373"/>
                        </a:lnTo>
                        <a:lnTo>
                          <a:pt x="153" y="387"/>
                        </a:lnTo>
                        <a:lnTo>
                          <a:pt x="171" y="373"/>
                        </a:lnTo>
                        <a:lnTo>
                          <a:pt x="208" y="424"/>
                        </a:lnTo>
                        <a:lnTo>
                          <a:pt x="272" y="362"/>
                        </a:lnTo>
                        <a:lnTo>
                          <a:pt x="324" y="347"/>
                        </a:lnTo>
                        <a:lnTo>
                          <a:pt x="370" y="307"/>
                        </a:lnTo>
                        <a:lnTo>
                          <a:pt x="392" y="256"/>
                        </a:lnTo>
                        <a:lnTo>
                          <a:pt x="392" y="232"/>
                        </a:lnTo>
                        <a:lnTo>
                          <a:pt x="379" y="220"/>
                        </a:lnTo>
                        <a:lnTo>
                          <a:pt x="370" y="206"/>
                        </a:lnTo>
                        <a:lnTo>
                          <a:pt x="360" y="206"/>
                        </a:lnTo>
                        <a:lnTo>
                          <a:pt x="360" y="220"/>
                        </a:lnTo>
                        <a:lnTo>
                          <a:pt x="348" y="220"/>
                        </a:lnTo>
                        <a:lnTo>
                          <a:pt x="340" y="220"/>
                        </a:lnTo>
                        <a:lnTo>
                          <a:pt x="324" y="220"/>
                        </a:lnTo>
                        <a:lnTo>
                          <a:pt x="315" y="220"/>
                        </a:lnTo>
                        <a:lnTo>
                          <a:pt x="302" y="220"/>
                        </a:lnTo>
                        <a:lnTo>
                          <a:pt x="293" y="220"/>
                        </a:lnTo>
                        <a:lnTo>
                          <a:pt x="293" y="206"/>
                        </a:lnTo>
                        <a:lnTo>
                          <a:pt x="293" y="196"/>
                        </a:lnTo>
                        <a:lnTo>
                          <a:pt x="284" y="167"/>
                        </a:lnTo>
                        <a:lnTo>
                          <a:pt x="272" y="131"/>
                        </a:lnTo>
                        <a:lnTo>
                          <a:pt x="238" y="86"/>
                        </a:lnTo>
                        <a:lnTo>
                          <a:pt x="208" y="76"/>
                        </a:lnTo>
                        <a:lnTo>
                          <a:pt x="183" y="76"/>
                        </a:lnTo>
                        <a:lnTo>
                          <a:pt x="171" y="76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37" name="Freeform 138"/>
                  <p:cNvSpPr>
                    <a:spLocks/>
                  </p:cNvSpPr>
                  <p:nvPr/>
                </p:nvSpPr>
                <p:spPr bwMode="auto">
                  <a:xfrm>
                    <a:off x="5208618" y="2292357"/>
                    <a:ext cx="571503" cy="569914"/>
                  </a:xfrm>
                  <a:custGeom>
                    <a:avLst/>
                    <a:gdLst/>
                    <a:ahLst/>
                    <a:cxnLst>
                      <a:cxn ang="0">
                        <a:pos x="262" y="343"/>
                      </a:cxn>
                      <a:cxn ang="0">
                        <a:pos x="338" y="359"/>
                      </a:cxn>
                      <a:cxn ang="0">
                        <a:pos x="338" y="333"/>
                      </a:cxn>
                      <a:cxn ang="0">
                        <a:pos x="360" y="321"/>
                      </a:cxn>
                      <a:cxn ang="0">
                        <a:pos x="360" y="307"/>
                      </a:cxn>
                      <a:cxn ang="0">
                        <a:pos x="350" y="278"/>
                      </a:cxn>
                      <a:cxn ang="0">
                        <a:pos x="338" y="278"/>
                      </a:cxn>
                      <a:cxn ang="0">
                        <a:pos x="314" y="242"/>
                      </a:cxn>
                      <a:cxn ang="0">
                        <a:pos x="329" y="220"/>
                      </a:cxn>
                      <a:cxn ang="0">
                        <a:pos x="329" y="203"/>
                      </a:cxn>
                      <a:cxn ang="0">
                        <a:pos x="305" y="203"/>
                      </a:cxn>
                      <a:cxn ang="0">
                        <a:pos x="295" y="151"/>
                      </a:cxn>
                      <a:cxn ang="0">
                        <a:pos x="295" y="141"/>
                      </a:cxn>
                      <a:cxn ang="0">
                        <a:pos x="305" y="130"/>
                      </a:cxn>
                      <a:cxn ang="0">
                        <a:pos x="305" y="101"/>
                      </a:cxn>
                      <a:cxn ang="0">
                        <a:pos x="305" y="86"/>
                      </a:cxn>
                      <a:cxn ang="0">
                        <a:pos x="219" y="36"/>
                      </a:cxn>
                      <a:cxn ang="0">
                        <a:pos x="198" y="50"/>
                      </a:cxn>
                      <a:cxn ang="0">
                        <a:pos x="173" y="65"/>
                      </a:cxn>
                      <a:cxn ang="0">
                        <a:pos x="173" y="76"/>
                      </a:cxn>
                      <a:cxn ang="0">
                        <a:pos x="131" y="86"/>
                      </a:cxn>
                      <a:cxn ang="0">
                        <a:pos x="87" y="65"/>
                      </a:cxn>
                      <a:cxn ang="0">
                        <a:pos x="87" y="36"/>
                      </a:cxn>
                      <a:cxn ang="0">
                        <a:pos x="67" y="21"/>
                      </a:cxn>
                      <a:cxn ang="0">
                        <a:pos x="67" y="10"/>
                      </a:cxn>
                      <a:cxn ang="0">
                        <a:pos x="42" y="21"/>
                      </a:cxn>
                      <a:cxn ang="0">
                        <a:pos x="30" y="21"/>
                      </a:cxn>
                      <a:cxn ang="0">
                        <a:pos x="20" y="21"/>
                      </a:cxn>
                      <a:cxn ang="0">
                        <a:pos x="12" y="0"/>
                      </a:cxn>
                      <a:cxn ang="0">
                        <a:pos x="0" y="10"/>
                      </a:cxn>
                      <a:cxn ang="0">
                        <a:pos x="20" y="65"/>
                      </a:cxn>
                      <a:cxn ang="0">
                        <a:pos x="42" y="112"/>
                      </a:cxn>
                      <a:cxn ang="0">
                        <a:pos x="30" y="141"/>
                      </a:cxn>
                      <a:cxn ang="0">
                        <a:pos x="42" y="166"/>
                      </a:cxn>
                      <a:cxn ang="0">
                        <a:pos x="76" y="177"/>
                      </a:cxn>
                      <a:cxn ang="0">
                        <a:pos x="76" y="220"/>
                      </a:cxn>
                      <a:cxn ang="0">
                        <a:pos x="97" y="242"/>
                      </a:cxn>
                      <a:cxn ang="0">
                        <a:pos x="106" y="232"/>
                      </a:cxn>
                      <a:cxn ang="0">
                        <a:pos x="131" y="242"/>
                      </a:cxn>
                      <a:cxn ang="0">
                        <a:pos x="152" y="293"/>
                      </a:cxn>
                      <a:cxn ang="0">
                        <a:pos x="198" y="333"/>
                      </a:cxn>
                      <a:cxn ang="0">
                        <a:pos x="219" y="333"/>
                      </a:cxn>
                      <a:cxn ang="0">
                        <a:pos x="250" y="321"/>
                      </a:cxn>
                      <a:cxn ang="0">
                        <a:pos x="262" y="343"/>
                      </a:cxn>
                    </a:cxnLst>
                    <a:rect l="0" t="0" r="r" b="b"/>
                    <a:pathLst>
                      <a:path w="360" h="359">
                        <a:moveTo>
                          <a:pt x="262" y="343"/>
                        </a:moveTo>
                        <a:lnTo>
                          <a:pt x="338" y="359"/>
                        </a:lnTo>
                        <a:lnTo>
                          <a:pt x="338" y="333"/>
                        </a:lnTo>
                        <a:lnTo>
                          <a:pt x="360" y="321"/>
                        </a:lnTo>
                        <a:lnTo>
                          <a:pt x="360" y="307"/>
                        </a:lnTo>
                        <a:lnTo>
                          <a:pt x="350" y="278"/>
                        </a:lnTo>
                        <a:lnTo>
                          <a:pt x="338" y="278"/>
                        </a:lnTo>
                        <a:lnTo>
                          <a:pt x="314" y="242"/>
                        </a:lnTo>
                        <a:lnTo>
                          <a:pt x="329" y="220"/>
                        </a:lnTo>
                        <a:lnTo>
                          <a:pt x="329" y="203"/>
                        </a:lnTo>
                        <a:lnTo>
                          <a:pt x="305" y="203"/>
                        </a:lnTo>
                        <a:lnTo>
                          <a:pt x="295" y="151"/>
                        </a:lnTo>
                        <a:lnTo>
                          <a:pt x="295" y="141"/>
                        </a:lnTo>
                        <a:lnTo>
                          <a:pt x="305" y="130"/>
                        </a:lnTo>
                        <a:lnTo>
                          <a:pt x="305" y="101"/>
                        </a:lnTo>
                        <a:lnTo>
                          <a:pt x="305" y="86"/>
                        </a:lnTo>
                        <a:lnTo>
                          <a:pt x="219" y="36"/>
                        </a:lnTo>
                        <a:lnTo>
                          <a:pt x="198" y="50"/>
                        </a:lnTo>
                        <a:lnTo>
                          <a:pt x="173" y="65"/>
                        </a:lnTo>
                        <a:lnTo>
                          <a:pt x="173" y="76"/>
                        </a:lnTo>
                        <a:lnTo>
                          <a:pt x="131" y="86"/>
                        </a:lnTo>
                        <a:lnTo>
                          <a:pt x="87" y="65"/>
                        </a:lnTo>
                        <a:lnTo>
                          <a:pt x="87" y="36"/>
                        </a:lnTo>
                        <a:lnTo>
                          <a:pt x="67" y="21"/>
                        </a:lnTo>
                        <a:lnTo>
                          <a:pt x="67" y="10"/>
                        </a:lnTo>
                        <a:lnTo>
                          <a:pt x="42" y="21"/>
                        </a:lnTo>
                        <a:lnTo>
                          <a:pt x="30" y="21"/>
                        </a:lnTo>
                        <a:lnTo>
                          <a:pt x="20" y="21"/>
                        </a:lnTo>
                        <a:lnTo>
                          <a:pt x="12" y="0"/>
                        </a:lnTo>
                        <a:lnTo>
                          <a:pt x="0" y="10"/>
                        </a:lnTo>
                        <a:lnTo>
                          <a:pt x="20" y="65"/>
                        </a:lnTo>
                        <a:lnTo>
                          <a:pt x="42" y="112"/>
                        </a:lnTo>
                        <a:lnTo>
                          <a:pt x="30" y="141"/>
                        </a:lnTo>
                        <a:lnTo>
                          <a:pt x="42" y="166"/>
                        </a:lnTo>
                        <a:lnTo>
                          <a:pt x="76" y="177"/>
                        </a:lnTo>
                        <a:lnTo>
                          <a:pt x="76" y="220"/>
                        </a:lnTo>
                        <a:lnTo>
                          <a:pt x="97" y="242"/>
                        </a:lnTo>
                        <a:lnTo>
                          <a:pt x="106" y="232"/>
                        </a:lnTo>
                        <a:lnTo>
                          <a:pt x="131" y="242"/>
                        </a:lnTo>
                        <a:lnTo>
                          <a:pt x="152" y="293"/>
                        </a:lnTo>
                        <a:lnTo>
                          <a:pt x="198" y="333"/>
                        </a:lnTo>
                        <a:lnTo>
                          <a:pt x="219" y="333"/>
                        </a:lnTo>
                        <a:lnTo>
                          <a:pt x="250" y="321"/>
                        </a:lnTo>
                        <a:lnTo>
                          <a:pt x="262" y="343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1" name="Freeform 142"/>
                  <p:cNvSpPr>
                    <a:spLocks/>
                  </p:cNvSpPr>
                  <p:nvPr/>
                </p:nvSpPr>
                <p:spPr bwMode="auto">
                  <a:xfrm>
                    <a:off x="5680108" y="2351095"/>
                    <a:ext cx="363540" cy="350838"/>
                  </a:xfrm>
                  <a:custGeom>
                    <a:avLst/>
                    <a:gdLst/>
                    <a:ahLst/>
                    <a:cxnLst>
                      <a:cxn ang="0">
                        <a:pos x="85" y="28"/>
                      </a:cxn>
                      <a:cxn ang="0">
                        <a:pos x="76" y="28"/>
                      </a:cxn>
                      <a:cxn ang="0">
                        <a:pos x="64" y="28"/>
                      </a:cxn>
                      <a:cxn ang="0">
                        <a:pos x="64" y="50"/>
                      </a:cxn>
                      <a:cxn ang="0">
                        <a:pos x="42" y="65"/>
                      </a:cxn>
                      <a:cxn ang="0">
                        <a:pos x="34" y="76"/>
                      </a:cxn>
                      <a:cxn ang="0">
                        <a:pos x="9" y="65"/>
                      </a:cxn>
                      <a:cxn ang="0">
                        <a:pos x="9" y="93"/>
                      </a:cxn>
                      <a:cxn ang="0">
                        <a:pos x="0" y="105"/>
                      </a:cxn>
                      <a:cxn ang="0">
                        <a:pos x="0" y="116"/>
                      </a:cxn>
                      <a:cxn ang="0">
                        <a:pos x="9" y="167"/>
                      </a:cxn>
                      <a:cxn ang="0">
                        <a:pos x="34" y="167"/>
                      </a:cxn>
                      <a:cxn ang="0">
                        <a:pos x="34" y="184"/>
                      </a:cxn>
                      <a:cxn ang="0">
                        <a:pos x="18" y="206"/>
                      </a:cxn>
                      <a:cxn ang="0">
                        <a:pos x="42" y="221"/>
                      </a:cxn>
                      <a:cxn ang="0">
                        <a:pos x="119" y="206"/>
                      </a:cxn>
                      <a:cxn ang="0">
                        <a:pos x="119" y="184"/>
                      </a:cxn>
                      <a:cxn ang="0">
                        <a:pos x="162" y="167"/>
                      </a:cxn>
                      <a:cxn ang="0">
                        <a:pos x="162" y="131"/>
                      </a:cxn>
                      <a:cxn ang="0">
                        <a:pos x="174" y="116"/>
                      </a:cxn>
                      <a:cxn ang="0">
                        <a:pos x="162" y="105"/>
                      </a:cxn>
                      <a:cxn ang="0">
                        <a:pos x="186" y="105"/>
                      </a:cxn>
                      <a:cxn ang="0">
                        <a:pos x="186" y="93"/>
                      </a:cxn>
                      <a:cxn ang="0">
                        <a:pos x="186" y="50"/>
                      </a:cxn>
                      <a:cxn ang="0">
                        <a:pos x="208" y="40"/>
                      </a:cxn>
                      <a:cxn ang="0">
                        <a:pos x="217" y="40"/>
                      </a:cxn>
                      <a:cxn ang="0">
                        <a:pos x="229" y="40"/>
                      </a:cxn>
                      <a:cxn ang="0">
                        <a:pos x="229" y="28"/>
                      </a:cxn>
                      <a:cxn ang="0">
                        <a:pos x="208" y="28"/>
                      </a:cxn>
                      <a:cxn ang="0">
                        <a:pos x="186" y="40"/>
                      </a:cxn>
                      <a:cxn ang="0">
                        <a:pos x="174" y="14"/>
                      </a:cxn>
                      <a:cxn ang="0">
                        <a:pos x="162" y="0"/>
                      </a:cxn>
                      <a:cxn ang="0">
                        <a:pos x="153" y="28"/>
                      </a:cxn>
                      <a:cxn ang="0">
                        <a:pos x="140" y="28"/>
                      </a:cxn>
                      <a:cxn ang="0">
                        <a:pos x="119" y="40"/>
                      </a:cxn>
                      <a:cxn ang="0">
                        <a:pos x="109" y="40"/>
                      </a:cxn>
                      <a:cxn ang="0">
                        <a:pos x="85" y="28"/>
                      </a:cxn>
                    </a:cxnLst>
                    <a:rect l="0" t="0" r="r" b="b"/>
                    <a:pathLst>
                      <a:path w="229" h="221">
                        <a:moveTo>
                          <a:pt x="85" y="28"/>
                        </a:moveTo>
                        <a:lnTo>
                          <a:pt x="76" y="28"/>
                        </a:lnTo>
                        <a:lnTo>
                          <a:pt x="64" y="28"/>
                        </a:lnTo>
                        <a:lnTo>
                          <a:pt x="64" y="50"/>
                        </a:lnTo>
                        <a:lnTo>
                          <a:pt x="42" y="65"/>
                        </a:lnTo>
                        <a:lnTo>
                          <a:pt x="34" y="76"/>
                        </a:lnTo>
                        <a:lnTo>
                          <a:pt x="9" y="65"/>
                        </a:lnTo>
                        <a:lnTo>
                          <a:pt x="9" y="93"/>
                        </a:lnTo>
                        <a:lnTo>
                          <a:pt x="0" y="105"/>
                        </a:lnTo>
                        <a:lnTo>
                          <a:pt x="0" y="116"/>
                        </a:lnTo>
                        <a:lnTo>
                          <a:pt x="9" y="167"/>
                        </a:lnTo>
                        <a:lnTo>
                          <a:pt x="34" y="167"/>
                        </a:lnTo>
                        <a:lnTo>
                          <a:pt x="34" y="184"/>
                        </a:lnTo>
                        <a:lnTo>
                          <a:pt x="18" y="206"/>
                        </a:lnTo>
                        <a:lnTo>
                          <a:pt x="42" y="221"/>
                        </a:lnTo>
                        <a:lnTo>
                          <a:pt x="119" y="206"/>
                        </a:lnTo>
                        <a:lnTo>
                          <a:pt x="119" y="184"/>
                        </a:lnTo>
                        <a:lnTo>
                          <a:pt x="162" y="167"/>
                        </a:lnTo>
                        <a:lnTo>
                          <a:pt x="162" y="131"/>
                        </a:lnTo>
                        <a:lnTo>
                          <a:pt x="174" y="116"/>
                        </a:lnTo>
                        <a:lnTo>
                          <a:pt x="162" y="105"/>
                        </a:lnTo>
                        <a:lnTo>
                          <a:pt x="186" y="105"/>
                        </a:lnTo>
                        <a:lnTo>
                          <a:pt x="186" y="93"/>
                        </a:lnTo>
                        <a:lnTo>
                          <a:pt x="186" y="50"/>
                        </a:lnTo>
                        <a:lnTo>
                          <a:pt x="208" y="40"/>
                        </a:lnTo>
                        <a:lnTo>
                          <a:pt x="217" y="40"/>
                        </a:lnTo>
                        <a:lnTo>
                          <a:pt x="229" y="40"/>
                        </a:lnTo>
                        <a:lnTo>
                          <a:pt x="229" y="28"/>
                        </a:lnTo>
                        <a:lnTo>
                          <a:pt x="208" y="28"/>
                        </a:lnTo>
                        <a:lnTo>
                          <a:pt x="186" y="40"/>
                        </a:lnTo>
                        <a:lnTo>
                          <a:pt x="174" y="14"/>
                        </a:lnTo>
                        <a:lnTo>
                          <a:pt x="162" y="0"/>
                        </a:lnTo>
                        <a:lnTo>
                          <a:pt x="153" y="28"/>
                        </a:lnTo>
                        <a:lnTo>
                          <a:pt x="140" y="28"/>
                        </a:lnTo>
                        <a:lnTo>
                          <a:pt x="119" y="40"/>
                        </a:lnTo>
                        <a:lnTo>
                          <a:pt x="109" y="40"/>
                        </a:lnTo>
                        <a:lnTo>
                          <a:pt x="85" y="28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49" name="Freeform 150"/>
                  <p:cNvSpPr>
                    <a:spLocks/>
                  </p:cNvSpPr>
                  <p:nvPr/>
                </p:nvSpPr>
                <p:spPr bwMode="auto">
                  <a:xfrm>
                    <a:off x="4714903" y="2206632"/>
                    <a:ext cx="525466" cy="246063"/>
                  </a:xfrm>
                  <a:custGeom>
                    <a:avLst/>
                    <a:gdLst/>
                    <a:ahLst/>
                    <a:cxnLst>
                      <a:cxn ang="0">
                        <a:pos x="285" y="28"/>
                      </a:cxn>
                      <a:cxn ang="0">
                        <a:pos x="300" y="54"/>
                      </a:cxn>
                      <a:cxn ang="0">
                        <a:pos x="322" y="54"/>
                      </a:cxn>
                      <a:cxn ang="0">
                        <a:pos x="310" y="64"/>
                      </a:cxn>
                      <a:cxn ang="0">
                        <a:pos x="331" y="119"/>
                      </a:cxn>
                      <a:cxn ang="0">
                        <a:pos x="300" y="119"/>
                      </a:cxn>
                      <a:cxn ang="0">
                        <a:pos x="285" y="119"/>
                      </a:cxn>
                      <a:cxn ang="0">
                        <a:pos x="255" y="130"/>
                      </a:cxn>
                      <a:cxn ang="0">
                        <a:pos x="233" y="130"/>
                      </a:cxn>
                      <a:cxn ang="0">
                        <a:pos x="221" y="130"/>
                      </a:cxn>
                      <a:cxn ang="0">
                        <a:pos x="187" y="130"/>
                      </a:cxn>
                      <a:cxn ang="0">
                        <a:pos x="187" y="140"/>
                      </a:cxn>
                      <a:cxn ang="0">
                        <a:pos x="178" y="155"/>
                      </a:cxn>
                      <a:cxn ang="0">
                        <a:pos x="178" y="130"/>
                      </a:cxn>
                      <a:cxn ang="0">
                        <a:pos x="169" y="140"/>
                      </a:cxn>
                      <a:cxn ang="0">
                        <a:pos x="153" y="130"/>
                      </a:cxn>
                      <a:cxn ang="0">
                        <a:pos x="131" y="140"/>
                      </a:cxn>
                      <a:cxn ang="0">
                        <a:pos x="123" y="155"/>
                      </a:cxn>
                      <a:cxn ang="0">
                        <a:pos x="101" y="130"/>
                      </a:cxn>
                      <a:cxn ang="0">
                        <a:pos x="92" y="130"/>
                      </a:cxn>
                      <a:cxn ang="0">
                        <a:pos x="76" y="140"/>
                      </a:cxn>
                      <a:cxn ang="0">
                        <a:pos x="67" y="140"/>
                      </a:cxn>
                      <a:cxn ang="0">
                        <a:pos x="34" y="130"/>
                      </a:cxn>
                      <a:cxn ang="0">
                        <a:pos x="46" y="130"/>
                      </a:cxn>
                      <a:cxn ang="0">
                        <a:pos x="24" y="130"/>
                      </a:cxn>
                      <a:cxn ang="0">
                        <a:pos x="34" y="119"/>
                      </a:cxn>
                      <a:cxn ang="0">
                        <a:pos x="24" y="119"/>
                      </a:cxn>
                      <a:cxn ang="0">
                        <a:pos x="24" y="104"/>
                      </a:cxn>
                      <a:cxn ang="0">
                        <a:pos x="12" y="90"/>
                      </a:cxn>
                      <a:cxn ang="0">
                        <a:pos x="24" y="90"/>
                      </a:cxn>
                      <a:cxn ang="0">
                        <a:pos x="12" y="64"/>
                      </a:cxn>
                      <a:cxn ang="0">
                        <a:pos x="0" y="64"/>
                      </a:cxn>
                      <a:cxn ang="0">
                        <a:pos x="0" y="54"/>
                      </a:cxn>
                      <a:cxn ang="0">
                        <a:pos x="12" y="54"/>
                      </a:cxn>
                      <a:cxn ang="0">
                        <a:pos x="56" y="54"/>
                      </a:cxn>
                      <a:cxn ang="0">
                        <a:pos x="46" y="40"/>
                      </a:cxn>
                      <a:cxn ang="0">
                        <a:pos x="56" y="40"/>
                      </a:cxn>
                      <a:cxn ang="0">
                        <a:pos x="46" y="28"/>
                      </a:cxn>
                      <a:cxn ang="0">
                        <a:pos x="24" y="28"/>
                      </a:cxn>
                      <a:cxn ang="0">
                        <a:pos x="0" y="54"/>
                      </a:cxn>
                      <a:cxn ang="0">
                        <a:pos x="12" y="40"/>
                      </a:cxn>
                      <a:cxn ang="0">
                        <a:pos x="0" y="40"/>
                      </a:cxn>
                      <a:cxn ang="0">
                        <a:pos x="0" y="14"/>
                      </a:cxn>
                      <a:cxn ang="0">
                        <a:pos x="34" y="14"/>
                      </a:cxn>
                      <a:cxn ang="0">
                        <a:pos x="46" y="28"/>
                      </a:cxn>
                      <a:cxn ang="0">
                        <a:pos x="67" y="28"/>
                      </a:cxn>
                      <a:cxn ang="0">
                        <a:pos x="92" y="28"/>
                      </a:cxn>
                      <a:cxn ang="0">
                        <a:pos x="123" y="0"/>
                      </a:cxn>
                      <a:cxn ang="0">
                        <a:pos x="144" y="0"/>
                      </a:cxn>
                      <a:cxn ang="0">
                        <a:pos x="187" y="28"/>
                      </a:cxn>
                      <a:cxn ang="0">
                        <a:pos x="233" y="28"/>
                      </a:cxn>
                      <a:cxn ang="0">
                        <a:pos x="263" y="14"/>
                      </a:cxn>
                      <a:cxn ang="0">
                        <a:pos x="285" y="14"/>
                      </a:cxn>
                      <a:cxn ang="0">
                        <a:pos x="285" y="28"/>
                      </a:cxn>
                    </a:cxnLst>
                    <a:rect l="0" t="0" r="r" b="b"/>
                    <a:pathLst>
                      <a:path w="331" h="155">
                        <a:moveTo>
                          <a:pt x="285" y="28"/>
                        </a:moveTo>
                        <a:lnTo>
                          <a:pt x="300" y="54"/>
                        </a:lnTo>
                        <a:lnTo>
                          <a:pt x="322" y="54"/>
                        </a:lnTo>
                        <a:lnTo>
                          <a:pt x="310" y="64"/>
                        </a:lnTo>
                        <a:lnTo>
                          <a:pt x="331" y="119"/>
                        </a:lnTo>
                        <a:lnTo>
                          <a:pt x="300" y="119"/>
                        </a:lnTo>
                        <a:lnTo>
                          <a:pt x="285" y="119"/>
                        </a:lnTo>
                        <a:lnTo>
                          <a:pt x="255" y="130"/>
                        </a:lnTo>
                        <a:lnTo>
                          <a:pt x="233" y="130"/>
                        </a:lnTo>
                        <a:lnTo>
                          <a:pt x="221" y="130"/>
                        </a:lnTo>
                        <a:lnTo>
                          <a:pt x="187" y="130"/>
                        </a:lnTo>
                        <a:lnTo>
                          <a:pt x="187" y="140"/>
                        </a:lnTo>
                        <a:lnTo>
                          <a:pt x="178" y="155"/>
                        </a:lnTo>
                        <a:lnTo>
                          <a:pt x="178" y="130"/>
                        </a:lnTo>
                        <a:lnTo>
                          <a:pt x="169" y="140"/>
                        </a:lnTo>
                        <a:lnTo>
                          <a:pt x="153" y="130"/>
                        </a:lnTo>
                        <a:lnTo>
                          <a:pt x="131" y="140"/>
                        </a:lnTo>
                        <a:lnTo>
                          <a:pt x="123" y="155"/>
                        </a:lnTo>
                        <a:lnTo>
                          <a:pt x="101" y="130"/>
                        </a:lnTo>
                        <a:lnTo>
                          <a:pt x="92" y="130"/>
                        </a:lnTo>
                        <a:lnTo>
                          <a:pt x="76" y="140"/>
                        </a:lnTo>
                        <a:lnTo>
                          <a:pt x="67" y="140"/>
                        </a:lnTo>
                        <a:lnTo>
                          <a:pt x="34" y="130"/>
                        </a:lnTo>
                        <a:lnTo>
                          <a:pt x="46" y="130"/>
                        </a:lnTo>
                        <a:lnTo>
                          <a:pt x="24" y="130"/>
                        </a:lnTo>
                        <a:lnTo>
                          <a:pt x="34" y="119"/>
                        </a:lnTo>
                        <a:lnTo>
                          <a:pt x="24" y="119"/>
                        </a:lnTo>
                        <a:lnTo>
                          <a:pt x="24" y="104"/>
                        </a:lnTo>
                        <a:lnTo>
                          <a:pt x="12" y="90"/>
                        </a:lnTo>
                        <a:lnTo>
                          <a:pt x="24" y="90"/>
                        </a:lnTo>
                        <a:lnTo>
                          <a:pt x="12" y="64"/>
                        </a:lnTo>
                        <a:lnTo>
                          <a:pt x="0" y="64"/>
                        </a:lnTo>
                        <a:lnTo>
                          <a:pt x="0" y="54"/>
                        </a:lnTo>
                        <a:lnTo>
                          <a:pt x="12" y="54"/>
                        </a:lnTo>
                        <a:lnTo>
                          <a:pt x="56" y="54"/>
                        </a:lnTo>
                        <a:lnTo>
                          <a:pt x="46" y="40"/>
                        </a:lnTo>
                        <a:lnTo>
                          <a:pt x="56" y="40"/>
                        </a:lnTo>
                        <a:lnTo>
                          <a:pt x="46" y="28"/>
                        </a:lnTo>
                        <a:lnTo>
                          <a:pt x="24" y="28"/>
                        </a:lnTo>
                        <a:lnTo>
                          <a:pt x="0" y="54"/>
                        </a:lnTo>
                        <a:lnTo>
                          <a:pt x="12" y="40"/>
                        </a:lnTo>
                        <a:lnTo>
                          <a:pt x="0" y="40"/>
                        </a:lnTo>
                        <a:lnTo>
                          <a:pt x="0" y="14"/>
                        </a:lnTo>
                        <a:lnTo>
                          <a:pt x="34" y="14"/>
                        </a:lnTo>
                        <a:lnTo>
                          <a:pt x="46" y="28"/>
                        </a:lnTo>
                        <a:lnTo>
                          <a:pt x="67" y="28"/>
                        </a:lnTo>
                        <a:lnTo>
                          <a:pt x="92" y="28"/>
                        </a:lnTo>
                        <a:lnTo>
                          <a:pt x="123" y="0"/>
                        </a:lnTo>
                        <a:lnTo>
                          <a:pt x="144" y="0"/>
                        </a:lnTo>
                        <a:lnTo>
                          <a:pt x="187" y="28"/>
                        </a:lnTo>
                        <a:lnTo>
                          <a:pt x="233" y="28"/>
                        </a:lnTo>
                        <a:lnTo>
                          <a:pt x="263" y="14"/>
                        </a:lnTo>
                        <a:lnTo>
                          <a:pt x="285" y="14"/>
                        </a:lnTo>
                        <a:lnTo>
                          <a:pt x="285" y="28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155" name="Freeform 156"/>
                  <p:cNvSpPr>
                    <a:spLocks/>
                  </p:cNvSpPr>
                  <p:nvPr/>
                </p:nvSpPr>
                <p:spPr bwMode="auto">
                  <a:xfrm>
                    <a:off x="5086380" y="2397132"/>
                    <a:ext cx="276227" cy="320676"/>
                  </a:xfrm>
                  <a:custGeom>
                    <a:avLst/>
                    <a:gdLst/>
                    <a:ahLst/>
                    <a:cxnLst>
                      <a:cxn ang="0">
                        <a:pos x="97" y="0"/>
                      </a:cxn>
                      <a:cxn ang="0">
                        <a:pos x="67" y="0"/>
                      </a:cxn>
                      <a:cxn ang="0">
                        <a:pos x="51" y="0"/>
                      </a:cxn>
                      <a:cxn ang="0">
                        <a:pos x="30" y="21"/>
                      </a:cxn>
                      <a:cxn ang="0">
                        <a:pos x="30" y="75"/>
                      </a:cxn>
                      <a:cxn ang="0">
                        <a:pos x="0" y="100"/>
                      </a:cxn>
                      <a:cxn ang="0">
                        <a:pos x="12" y="126"/>
                      </a:cxn>
                      <a:cxn ang="0">
                        <a:pos x="30" y="137"/>
                      </a:cxn>
                      <a:cxn ang="0">
                        <a:pos x="76" y="166"/>
                      </a:cxn>
                      <a:cxn ang="0">
                        <a:pos x="89" y="166"/>
                      </a:cxn>
                      <a:cxn ang="0">
                        <a:pos x="89" y="190"/>
                      </a:cxn>
                      <a:cxn ang="0">
                        <a:pos x="106" y="202"/>
                      </a:cxn>
                      <a:cxn ang="0">
                        <a:pos x="119" y="190"/>
                      </a:cxn>
                      <a:cxn ang="0">
                        <a:pos x="143" y="202"/>
                      </a:cxn>
                      <a:cxn ang="0">
                        <a:pos x="153" y="176"/>
                      </a:cxn>
                      <a:cxn ang="0">
                        <a:pos x="174" y="176"/>
                      </a:cxn>
                      <a:cxn ang="0">
                        <a:pos x="153" y="154"/>
                      </a:cxn>
                      <a:cxn ang="0">
                        <a:pos x="153" y="111"/>
                      </a:cxn>
                      <a:cxn ang="0">
                        <a:pos x="119" y="100"/>
                      </a:cxn>
                      <a:cxn ang="0">
                        <a:pos x="106" y="75"/>
                      </a:cxn>
                      <a:cxn ang="0">
                        <a:pos x="119" y="47"/>
                      </a:cxn>
                      <a:cxn ang="0">
                        <a:pos x="97" y="0"/>
                      </a:cxn>
                    </a:cxnLst>
                    <a:rect l="0" t="0" r="r" b="b"/>
                    <a:pathLst>
                      <a:path w="174" h="202">
                        <a:moveTo>
                          <a:pt x="97" y="0"/>
                        </a:moveTo>
                        <a:lnTo>
                          <a:pt x="67" y="0"/>
                        </a:lnTo>
                        <a:lnTo>
                          <a:pt x="51" y="0"/>
                        </a:lnTo>
                        <a:lnTo>
                          <a:pt x="30" y="21"/>
                        </a:lnTo>
                        <a:lnTo>
                          <a:pt x="30" y="75"/>
                        </a:lnTo>
                        <a:lnTo>
                          <a:pt x="0" y="100"/>
                        </a:lnTo>
                        <a:lnTo>
                          <a:pt x="12" y="126"/>
                        </a:lnTo>
                        <a:lnTo>
                          <a:pt x="30" y="137"/>
                        </a:lnTo>
                        <a:lnTo>
                          <a:pt x="76" y="166"/>
                        </a:lnTo>
                        <a:lnTo>
                          <a:pt x="89" y="166"/>
                        </a:lnTo>
                        <a:lnTo>
                          <a:pt x="89" y="190"/>
                        </a:lnTo>
                        <a:lnTo>
                          <a:pt x="106" y="202"/>
                        </a:lnTo>
                        <a:lnTo>
                          <a:pt x="119" y="190"/>
                        </a:lnTo>
                        <a:lnTo>
                          <a:pt x="143" y="202"/>
                        </a:lnTo>
                        <a:lnTo>
                          <a:pt x="153" y="176"/>
                        </a:lnTo>
                        <a:lnTo>
                          <a:pt x="174" y="176"/>
                        </a:lnTo>
                        <a:lnTo>
                          <a:pt x="153" y="154"/>
                        </a:lnTo>
                        <a:lnTo>
                          <a:pt x="153" y="111"/>
                        </a:lnTo>
                        <a:lnTo>
                          <a:pt x="119" y="100"/>
                        </a:lnTo>
                        <a:lnTo>
                          <a:pt x="106" y="75"/>
                        </a:lnTo>
                        <a:lnTo>
                          <a:pt x="119" y="47"/>
                        </a:lnTo>
                        <a:lnTo>
                          <a:pt x="97" y="0"/>
                        </a:lnTo>
                        <a:close/>
                      </a:path>
                    </a:pathLst>
                  </a:custGeom>
                  <a:grpFill/>
                  <a:ln w="9525" cap="flat">
                    <a:solidFill>
                      <a:schemeClr val="tx1"/>
                    </a:solidFill>
                    <a:prstDash val="solid"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</p:grpSp>
            <p:sp>
              <p:nvSpPr>
                <p:cNvPr id="493" name="Rectangle 1172"/>
                <p:cNvSpPr>
                  <a:spLocks noChangeArrowheads="1"/>
                </p:cNvSpPr>
                <p:nvPr/>
              </p:nvSpPr>
              <p:spPr bwMode="auto">
                <a:xfrm>
                  <a:off x="5029200" y="2438400"/>
                  <a:ext cx="788678" cy="430887"/>
                </a:xfrm>
                <a:prstGeom prst="rect">
                  <a:avLst/>
                </a:prstGeom>
                <a:grp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vert="horz" wrap="none" lIns="0" tIns="0" rIns="0" bIns="0" numCol="1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sz="1400" b="1" i="0" u="none" strike="noStrike" cap="none" normalizeH="0" baseline="0" dirty="0" smtClean="0">
                      <a:ln>
                        <a:noFill/>
                      </a:ln>
                      <a:effectLst/>
                      <a:latin typeface="+mj-lt"/>
                      <a:cs typeface="Arial" pitchFamily="34" charset="0"/>
                    </a:rPr>
                    <a:t>Southwest</a:t>
                  </a:r>
                </a:p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lang="en-US" sz="1400" b="1" dirty="0" smtClean="0">
                      <a:latin typeface="+mj-lt"/>
                      <a:cs typeface="Arial" pitchFamily="34" charset="0"/>
                    </a:rPr>
                    <a:t>Asia</a:t>
                  </a:r>
                  <a:endParaRPr kumimoji="0" lang="en-US" sz="2400" b="0" i="0" u="none" strike="noStrike" cap="none" normalizeH="0" baseline="0" dirty="0" smtClean="0">
                    <a:ln>
                      <a:noFill/>
                    </a:ln>
                    <a:effectLst/>
                    <a:latin typeface="+mj-lt"/>
                    <a:cs typeface="Arial" pitchFamily="34" charset="0"/>
                  </a:endParaRPr>
                </a:p>
              </p:txBody>
            </p:sp>
          </p:grpSp>
          <p:sp>
            <p:nvSpPr>
              <p:cNvPr id="516" name="Freeform 158"/>
              <p:cNvSpPr>
                <a:spLocks/>
              </p:cNvSpPr>
              <p:nvPr/>
            </p:nvSpPr>
            <p:spPr bwMode="auto">
              <a:xfrm>
                <a:off x="4961797" y="2540728"/>
                <a:ext cx="41275" cy="144463"/>
              </a:xfrm>
              <a:custGeom>
                <a:avLst/>
                <a:gdLst/>
                <a:ahLst/>
                <a:cxnLst>
                  <a:cxn ang="0">
                    <a:pos x="26" y="11"/>
                  </a:cxn>
                  <a:cxn ang="0">
                    <a:pos x="26" y="0"/>
                  </a:cxn>
                  <a:cxn ang="0">
                    <a:pos x="16" y="0"/>
                  </a:cxn>
                  <a:cxn ang="0">
                    <a:pos x="0" y="37"/>
                  </a:cxn>
                  <a:cxn ang="0">
                    <a:pos x="0" y="54"/>
                  </a:cxn>
                  <a:cxn ang="0">
                    <a:pos x="16" y="91"/>
                  </a:cxn>
                  <a:cxn ang="0">
                    <a:pos x="26" y="54"/>
                  </a:cxn>
                  <a:cxn ang="0">
                    <a:pos x="16" y="25"/>
                  </a:cxn>
                  <a:cxn ang="0">
                    <a:pos x="26" y="11"/>
                  </a:cxn>
                </a:cxnLst>
                <a:rect l="0" t="0" r="r" b="b"/>
                <a:pathLst>
                  <a:path w="26" h="91">
                    <a:moveTo>
                      <a:pt x="26" y="11"/>
                    </a:moveTo>
                    <a:lnTo>
                      <a:pt x="26" y="0"/>
                    </a:lnTo>
                    <a:lnTo>
                      <a:pt x="16" y="0"/>
                    </a:lnTo>
                    <a:lnTo>
                      <a:pt x="0" y="37"/>
                    </a:lnTo>
                    <a:lnTo>
                      <a:pt x="0" y="54"/>
                    </a:lnTo>
                    <a:lnTo>
                      <a:pt x="16" y="91"/>
                    </a:lnTo>
                    <a:lnTo>
                      <a:pt x="26" y="54"/>
                    </a:lnTo>
                    <a:lnTo>
                      <a:pt x="16" y="25"/>
                    </a:lnTo>
                    <a:lnTo>
                      <a:pt x="26" y="11"/>
                    </a:lnTo>
                    <a:close/>
                  </a:path>
                </a:pathLst>
              </a:custGeom>
              <a:grpFill/>
              <a:ln w="9525" cap="flat">
                <a:solidFill>
                  <a:schemeClr val="tx1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</p:grpSp>
      <p:grpSp>
        <p:nvGrpSpPr>
          <p:cNvPr id="517" name="Group 516"/>
          <p:cNvGrpSpPr/>
          <p:nvPr/>
        </p:nvGrpSpPr>
        <p:grpSpPr>
          <a:xfrm>
            <a:off x="-12642" y="-73784"/>
            <a:ext cx="9165178" cy="683384"/>
            <a:chOff x="-12642" y="-73784"/>
            <a:chExt cx="9165178" cy="683384"/>
          </a:xfrm>
        </p:grpSpPr>
        <p:sp>
          <p:nvSpPr>
            <p:cNvPr id="518" name="Rectangle 517"/>
            <p:cNvSpPr/>
            <p:nvPr/>
          </p:nvSpPr>
          <p:spPr>
            <a:xfrm>
              <a:off x="-12642" y="-73784"/>
              <a:ext cx="9165178" cy="683384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9" name="TextBox 518"/>
            <p:cNvSpPr txBox="1"/>
            <p:nvPr/>
          </p:nvSpPr>
          <p:spPr>
            <a:xfrm>
              <a:off x="428625" y="-49150"/>
              <a:ext cx="830580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latin typeface="Arial Black" pitchFamily="34" charset="0"/>
                </a:rPr>
                <a:t>BRINGING THE WORLD TO AFRICA </a:t>
              </a:r>
              <a:endParaRPr lang="en-US" sz="2000" b="1" dirty="0">
                <a:latin typeface="Arial Black" pitchFamily="34" charset="0"/>
              </a:endParaRPr>
            </a:p>
          </p:txBody>
        </p:sp>
      </p:grpSp>
      <p:sp>
        <p:nvSpPr>
          <p:cNvPr id="143" name="Right Arrow 142"/>
          <p:cNvSpPr/>
          <p:nvPr/>
        </p:nvSpPr>
        <p:spPr>
          <a:xfrm>
            <a:off x="2762303" y="3778174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20" name="Right Arrow 519"/>
          <p:cNvSpPr/>
          <p:nvPr/>
        </p:nvSpPr>
        <p:spPr>
          <a:xfrm>
            <a:off x="3415509" y="4918348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25" name="Right Arrow 524"/>
          <p:cNvSpPr/>
          <p:nvPr/>
        </p:nvSpPr>
        <p:spPr>
          <a:xfrm rot="1530824">
            <a:off x="2659000" y="2802504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26" name="Right Arrow 525"/>
          <p:cNvSpPr/>
          <p:nvPr/>
        </p:nvSpPr>
        <p:spPr>
          <a:xfrm rot="4198501">
            <a:off x="3083287" y="2316147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27" name="Right Arrow 526"/>
          <p:cNvSpPr/>
          <p:nvPr/>
        </p:nvSpPr>
        <p:spPr>
          <a:xfrm>
            <a:off x="3292496" y="4336848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29" name="Right Arrow 528"/>
          <p:cNvSpPr/>
          <p:nvPr/>
        </p:nvSpPr>
        <p:spPr>
          <a:xfrm rot="10800000">
            <a:off x="5561296" y="4336848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0" name="Right Arrow 529"/>
          <p:cNvSpPr/>
          <p:nvPr/>
        </p:nvSpPr>
        <p:spPr>
          <a:xfrm rot="10800000">
            <a:off x="5612372" y="4822406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1" name="Right Arrow 530"/>
          <p:cNvSpPr/>
          <p:nvPr/>
        </p:nvSpPr>
        <p:spPr>
          <a:xfrm rot="11996180">
            <a:off x="5592561" y="5353530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2" name="Right Arrow 531"/>
          <p:cNvSpPr/>
          <p:nvPr/>
        </p:nvSpPr>
        <p:spPr>
          <a:xfrm rot="11258704">
            <a:off x="5574224" y="3972866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3" name="Right Arrow 532"/>
          <p:cNvSpPr/>
          <p:nvPr/>
        </p:nvSpPr>
        <p:spPr>
          <a:xfrm rot="4198501">
            <a:off x="3799530" y="2194249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4" name="Right Arrow 533"/>
          <p:cNvSpPr/>
          <p:nvPr/>
        </p:nvSpPr>
        <p:spPr>
          <a:xfrm rot="8936240">
            <a:off x="5567053" y="3421356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5" name="Right Arrow 534"/>
          <p:cNvSpPr/>
          <p:nvPr/>
        </p:nvSpPr>
        <p:spPr>
          <a:xfrm rot="6420259">
            <a:off x="4891267" y="2596644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6" name="Right Arrow 535"/>
          <p:cNvSpPr/>
          <p:nvPr/>
        </p:nvSpPr>
        <p:spPr>
          <a:xfrm rot="21164261">
            <a:off x="3502028" y="5461122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537" name="Right Arrow 536"/>
          <p:cNvSpPr/>
          <p:nvPr/>
        </p:nvSpPr>
        <p:spPr>
          <a:xfrm rot="635144">
            <a:off x="2588750" y="3284630"/>
            <a:ext cx="717551" cy="242316"/>
          </a:xfrm>
          <a:prstGeom prst="right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6528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626302"/>
            <a:ext cx="8492646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DISCUSSION &amp; METHODOLOGY </a:t>
            </a:r>
          </a:p>
          <a:p>
            <a:pPr algn="ctr"/>
            <a:endParaRPr lang="en-ZA" sz="2800" b="1" dirty="0" smtClean="0">
              <a:solidFill>
                <a:schemeClr val="bg1"/>
              </a:solidFill>
            </a:endParaRPr>
          </a:p>
          <a:p>
            <a:pPr algn="ctr"/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Identify Support Infrastructure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Determine Distribution Channels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Marketing &amp; Sales Activations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Benefits to the continent    </a:t>
            </a:r>
            <a:endParaRPr lang="en-ZA" sz="2800" b="1" dirty="0" smtClean="0">
              <a:solidFill>
                <a:schemeClr val="bg1"/>
              </a:solidFill>
            </a:endParaRPr>
          </a:p>
          <a:p>
            <a:pPr algn="ctr"/>
            <a:endParaRPr lang="en-ZA" sz="3000" b="1" dirty="0">
              <a:solidFill>
                <a:schemeClr val="bg1"/>
              </a:solidFill>
            </a:endParaRPr>
          </a:p>
          <a:p>
            <a:pPr algn="ctr"/>
            <a:endParaRPr lang="en-ZA" sz="3000" b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70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400833"/>
            <a:ext cx="8492646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Identify Support Infrastructure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Air Connectivity – Key to seizing Africa’s tourism potential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Visa Facilitation and Embassy Support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Tourism Infrastructure Hotels, Car Rentals, Coach Operators, Emergency Services, Road &amp; Air Connectivity etc.</a:t>
            </a:r>
          </a:p>
          <a:p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Product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r>
              <a:rPr lang="en-ZA" sz="3000" b="1" dirty="0" smtClean="0">
                <a:solidFill>
                  <a:schemeClr val="bg1"/>
                </a:solidFill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 smtClean="0">
              <a:solidFill>
                <a:schemeClr val="bg1"/>
              </a:solidFill>
            </a:endParaRPr>
          </a:p>
          <a:p>
            <a:pPr algn="ctr"/>
            <a:endParaRPr lang="en-ZA" sz="3000" b="1" dirty="0">
              <a:solidFill>
                <a:schemeClr val="bg1"/>
              </a:solidFill>
            </a:endParaRPr>
          </a:p>
          <a:p>
            <a:pPr algn="ctr"/>
            <a:endParaRPr lang="en-ZA" sz="3000" b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70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601250"/>
            <a:ext cx="84926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000" b="1" dirty="0" smtClean="0">
                <a:solidFill>
                  <a:schemeClr val="bg1"/>
                </a:solidFill>
              </a:rPr>
              <a:t>Determine Distribution Channels   </a:t>
            </a:r>
            <a:endParaRPr lang="en-ZA" sz="3000" b="1" dirty="0" smtClean="0">
              <a:solidFill>
                <a:schemeClr val="bg1"/>
              </a:solidFill>
            </a:endParaRPr>
          </a:p>
          <a:p>
            <a:endParaRPr lang="en-ZA" sz="30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algn="ctr"/>
            <a:endParaRPr lang="en-ZA" sz="3000" b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800215921"/>
              </p:ext>
            </p:extLst>
          </p:nvPr>
        </p:nvGraphicFramePr>
        <p:xfrm>
          <a:off x="425885" y="1465545"/>
          <a:ext cx="7532311" cy="3883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077205" y="1750560"/>
            <a:ext cx="1352811" cy="37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INBOUND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0633" y="2563077"/>
            <a:ext cx="1352811" cy="37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OUTBOUND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91189" y="3429000"/>
            <a:ext cx="1352811" cy="37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DIRECT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30646" y="4341650"/>
            <a:ext cx="1352811" cy="37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TOURIST </a:t>
            </a:r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70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2838" y="601250"/>
            <a:ext cx="898116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Business to Busines</a:t>
            </a:r>
            <a:r>
              <a:rPr lang="en-ZA" sz="2800" b="1" dirty="0" smtClean="0">
                <a:solidFill>
                  <a:schemeClr val="bg1"/>
                </a:solidFill>
              </a:rPr>
              <a:t>s (B2B) &amp; Business to Consumers (B2C)</a:t>
            </a:r>
            <a:r>
              <a:rPr lang="en-ZA" sz="2800" b="1" dirty="0" smtClean="0">
                <a:solidFill>
                  <a:schemeClr val="bg1"/>
                </a:solidFill>
              </a:rPr>
              <a:t>   </a:t>
            </a:r>
            <a:endParaRPr lang="en-ZA" sz="2800" b="1" dirty="0" smtClean="0">
              <a:solidFill>
                <a:schemeClr val="bg1"/>
              </a:solidFill>
            </a:endParaRPr>
          </a:p>
          <a:p>
            <a:endParaRPr lang="en-ZA" sz="30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algn="ctr"/>
            <a:endParaRPr lang="en-ZA" sz="3000" b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917425985"/>
              </p:ext>
            </p:extLst>
          </p:nvPr>
        </p:nvGraphicFramePr>
        <p:xfrm>
          <a:off x="601249" y="1503123"/>
          <a:ext cx="7164889" cy="3795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urved Left Arrow 2"/>
          <p:cNvSpPr/>
          <p:nvPr/>
        </p:nvSpPr>
        <p:spPr>
          <a:xfrm>
            <a:off x="6979504" y="1577907"/>
            <a:ext cx="731520" cy="1114817"/>
          </a:xfrm>
          <a:prstGeom prst="curvedLeftArrow">
            <a:avLst>
              <a:gd name="adj1" fmla="val 18040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91397" y="2292263"/>
            <a:ext cx="926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B2B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>
            <a:off x="7623340" y="2871591"/>
            <a:ext cx="731520" cy="1114817"/>
          </a:xfrm>
          <a:prstGeom prst="curvedLeftArrow">
            <a:avLst>
              <a:gd name="adj1" fmla="val 18040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79913" y="3397684"/>
            <a:ext cx="926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B2B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9" name="Curved Left Arrow 8"/>
          <p:cNvSpPr/>
          <p:nvPr/>
        </p:nvSpPr>
        <p:spPr>
          <a:xfrm>
            <a:off x="7623340" y="4183694"/>
            <a:ext cx="731520" cy="989556"/>
          </a:xfrm>
          <a:prstGeom prst="curvedLeftArrow">
            <a:avLst>
              <a:gd name="adj1" fmla="val 18040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79913" y="4628274"/>
            <a:ext cx="926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B2C </a:t>
            </a:r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40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601250"/>
            <a:ext cx="849264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000" b="1" dirty="0" smtClean="0">
                <a:solidFill>
                  <a:schemeClr val="bg1"/>
                </a:solidFill>
              </a:rPr>
              <a:t>   </a:t>
            </a:r>
            <a:endParaRPr lang="en-ZA" sz="3000" b="1" dirty="0" smtClean="0">
              <a:solidFill>
                <a:schemeClr val="bg1"/>
              </a:solidFill>
            </a:endParaRPr>
          </a:p>
          <a:p>
            <a:endParaRPr lang="en-ZA" sz="30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algn="ctr"/>
            <a:endParaRPr lang="en-ZA" sz="3000" b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471928561"/>
              </p:ext>
            </p:extLst>
          </p:nvPr>
        </p:nvGraphicFramePr>
        <p:xfrm>
          <a:off x="601249" y="1503123"/>
          <a:ext cx="7164889" cy="3795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urved Left Arrow 2"/>
          <p:cNvSpPr/>
          <p:nvPr/>
        </p:nvSpPr>
        <p:spPr>
          <a:xfrm>
            <a:off x="6979504" y="1577907"/>
            <a:ext cx="731520" cy="1114817"/>
          </a:xfrm>
          <a:prstGeom prst="curvedLeftArrow">
            <a:avLst>
              <a:gd name="adj1" fmla="val 18040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66137" y="2225260"/>
            <a:ext cx="1540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Wholesaler’s Travel Agent 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>
            <a:off x="7623340" y="2871591"/>
            <a:ext cx="731520" cy="1114817"/>
          </a:xfrm>
          <a:prstGeom prst="curvedLeftArrow">
            <a:avLst>
              <a:gd name="adj1" fmla="val 18040"/>
              <a:gd name="adj2" fmla="val 50000"/>
              <a:gd name="adj3" fmla="val 25000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06855" y="3986408"/>
            <a:ext cx="2743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Travel Agent’s – Travel Agent  </a:t>
            </a:r>
            <a:endParaRPr lang="en-ZA" b="1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379913" y="4628274"/>
            <a:ext cx="926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 </a:t>
            </a:r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21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400833"/>
            <a:ext cx="8492646" cy="96641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Marketing &amp; Sales Activations 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r>
              <a:rPr lang="en-ZA" sz="2800" b="1" u="sng" dirty="0" smtClean="0">
                <a:solidFill>
                  <a:schemeClr val="bg1"/>
                </a:solidFill>
              </a:rPr>
              <a:t>People: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Experienced and Innovative Sales Team 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Exhibiting Destination &amp; Products at International Trade Shows i.e. WTM’s; ITB; EIBTM; INDABA and Road Shows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International Sales Calls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r>
              <a:rPr lang="en-ZA" sz="2800" b="1" dirty="0">
                <a:solidFill>
                  <a:schemeClr val="bg1"/>
                </a:solidFill>
              </a:rPr>
              <a:t> </a:t>
            </a:r>
            <a:r>
              <a:rPr lang="en-ZA" sz="2800" b="1" dirty="0" smtClean="0">
                <a:solidFill>
                  <a:schemeClr val="bg1"/>
                </a:solidFill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r>
              <a:rPr lang="en-ZA" sz="3000" b="1" dirty="0" smtClean="0">
                <a:solidFill>
                  <a:schemeClr val="bg1"/>
                </a:solidFill>
              </a:rPr>
              <a:t>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3000" b="1" dirty="0" smtClean="0">
              <a:solidFill>
                <a:schemeClr val="bg1"/>
              </a:solidFill>
            </a:endParaRPr>
          </a:p>
          <a:p>
            <a:pPr algn="ctr"/>
            <a:endParaRPr lang="en-ZA" sz="3000" b="1" dirty="0">
              <a:solidFill>
                <a:schemeClr val="bg1"/>
              </a:solidFill>
            </a:endParaRPr>
          </a:p>
          <a:p>
            <a:pPr algn="ctr"/>
            <a:endParaRPr lang="en-ZA" sz="3000" b="1" dirty="0" smtClean="0">
              <a:solidFill>
                <a:schemeClr val="bg1"/>
              </a:solidFill>
            </a:endParaRPr>
          </a:p>
          <a:p>
            <a:endParaRPr lang="en-Z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00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400833"/>
            <a:ext cx="84926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Marketing &amp; Sales Activations 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r>
              <a:rPr lang="en-ZA" sz="2800" b="1" u="sng" dirty="0" smtClean="0">
                <a:solidFill>
                  <a:schemeClr val="bg1"/>
                </a:solidFill>
              </a:rPr>
              <a:t>Support: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Work Closely with International Embassies and Tourism Representation bodies. Form JMA’s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Work with local Tourism bodies and CVB’s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Engage with International, Regional and Domestic Airlines   </a:t>
            </a:r>
          </a:p>
        </p:txBody>
      </p:sp>
    </p:spTree>
    <p:extLst>
      <p:ext uri="{BB962C8B-B14F-4D97-AF65-F5344CB8AC3E}">
        <p14:creationId xmlns:p14="http://schemas.microsoft.com/office/powerpoint/2010/main" val="5506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225469"/>
            <a:ext cx="849264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Marketing &amp; Sales Activations 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r>
              <a:rPr lang="en-ZA" sz="2800" b="1" u="sng" dirty="0" smtClean="0">
                <a:solidFill>
                  <a:schemeClr val="bg1"/>
                </a:solidFill>
              </a:rPr>
              <a:t>Destination: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Market the Destination(s) and your Products through several mediums supporting the distribution channel:</a:t>
            </a:r>
          </a:p>
          <a:p>
            <a:r>
              <a:rPr lang="en-ZA" sz="2800" b="1" dirty="0">
                <a:solidFill>
                  <a:schemeClr val="bg1"/>
                </a:solidFill>
              </a:rPr>
              <a:t>	</a:t>
            </a:r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en-ZA" sz="2800" b="1" u="sng" dirty="0" smtClean="0">
                <a:solidFill>
                  <a:schemeClr val="bg1"/>
                </a:solidFill>
              </a:rPr>
              <a:t>Above The Line</a:t>
            </a:r>
            <a:r>
              <a:rPr lang="en-ZA" sz="2800" b="1" dirty="0" smtClean="0">
                <a:solidFill>
                  <a:schemeClr val="bg1"/>
                </a:solidFill>
              </a:rPr>
              <a:t>: Mass Media Campaigns – TV, Radio and Internet </a:t>
            </a:r>
          </a:p>
          <a:p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en-ZA" sz="2800" b="1" u="sng" dirty="0" smtClean="0">
                <a:solidFill>
                  <a:schemeClr val="bg1"/>
                </a:solidFill>
              </a:rPr>
              <a:t>Below The Line</a:t>
            </a:r>
            <a:r>
              <a:rPr lang="en-ZA" sz="2800" b="1" dirty="0" smtClean="0">
                <a:solidFill>
                  <a:schemeClr val="bg1"/>
                </a:solidFill>
              </a:rPr>
              <a:t>: Brochures, Pamphlets </a:t>
            </a:r>
          </a:p>
          <a:p>
            <a:endParaRPr lang="en-ZA" sz="2800" b="1" dirty="0">
              <a:solidFill>
                <a:schemeClr val="bg1"/>
              </a:solidFill>
            </a:endParaRPr>
          </a:p>
          <a:p>
            <a:r>
              <a:rPr lang="en-ZA" sz="2800" b="1" dirty="0" smtClean="0">
                <a:solidFill>
                  <a:schemeClr val="bg1"/>
                </a:solidFill>
              </a:rPr>
              <a:t>	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Work with local Tourism bodies and CVB’s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Engage with International, Regional and Domestic Airlines   </a:t>
            </a:r>
          </a:p>
        </p:txBody>
      </p:sp>
    </p:spTree>
    <p:extLst>
      <p:ext uri="{BB962C8B-B14F-4D97-AF65-F5344CB8AC3E}">
        <p14:creationId xmlns:p14="http://schemas.microsoft.com/office/powerpoint/2010/main" val="322112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7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67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7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8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400833"/>
            <a:ext cx="84926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Marketing &amp; Sales Activations 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r>
              <a:rPr lang="en-ZA" sz="2800" b="1" u="sng" dirty="0" smtClean="0">
                <a:solidFill>
                  <a:schemeClr val="bg1"/>
                </a:solidFill>
              </a:rPr>
              <a:t>Training: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Invite Wholesalers / Travel Agents on Familiarisation trips – inspecting destination and products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Assist Wholesaler / Travel Agents with on-line product training i.e. constant Webinar’s and face to face seminars in their offices     </a:t>
            </a:r>
          </a:p>
        </p:txBody>
      </p:sp>
    </p:spTree>
    <p:extLst>
      <p:ext uri="{BB962C8B-B14F-4D97-AF65-F5344CB8AC3E}">
        <p14:creationId xmlns:p14="http://schemas.microsoft.com/office/powerpoint/2010/main" val="175082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400833"/>
            <a:ext cx="849264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Benefits to the Continent  </a:t>
            </a: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Foreign Revenue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Employment (Cross-Sectorial Activity)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Growing infrastructure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ZA" sz="2800" b="1" dirty="0" smtClean="0">
                <a:solidFill>
                  <a:schemeClr val="bg1"/>
                </a:solidFill>
              </a:rPr>
              <a:t>Economic Incentive for Preservation of the Environment </a:t>
            </a: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endParaRPr lang="en-ZA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itchFamily="34" charset="0"/>
              <a:buChar char="•"/>
            </a:pPr>
            <a:endParaRPr lang="en-ZA" sz="28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3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d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5677" y="1766170"/>
            <a:ext cx="849264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</a:rPr>
              <a:t>“ If you ever have an opportunity in your lifetime to visit two continents – ensure you visit AFRICA twice! “</a:t>
            </a:r>
          </a:p>
          <a:p>
            <a:pPr algn="ctr"/>
            <a:endParaRPr lang="en-ZA" sz="3600" b="1" dirty="0">
              <a:solidFill>
                <a:schemeClr val="bg1"/>
              </a:solidFill>
            </a:endParaRPr>
          </a:p>
          <a:p>
            <a:pPr algn="ctr"/>
            <a:r>
              <a:rPr lang="en-ZA" sz="2800" b="1" dirty="0" smtClean="0">
                <a:solidFill>
                  <a:schemeClr val="bg1"/>
                </a:solidFill>
              </a:rPr>
              <a:t>Thank You      </a:t>
            </a:r>
          </a:p>
        </p:txBody>
      </p:sp>
    </p:spTree>
    <p:extLst>
      <p:ext uri="{BB962C8B-B14F-4D97-AF65-F5344CB8AC3E}">
        <p14:creationId xmlns:p14="http://schemas.microsoft.com/office/powerpoint/2010/main" val="281313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369</Words>
  <Application>Microsoft Office PowerPoint</Application>
  <PresentationFormat>On-screen Show (4:3)</PresentationFormat>
  <Paragraphs>163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2004 Test Drive User</dc:creator>
  <cp:lastModifiedBy>Craig Drysdale (Inbound DUR)</cp:lastModifiedBy>
  <cp:revision>49</cp:revision>
  <dcterms:created xsi:type="dcterms:W3CDTF">2014-03-02T18:47:24Z</dcterms:created>
  <dcterms:modified xsi:type="dcterms:W3CDTF">2014-05-22T18:41:01Z</dcterms:modified>
</cp:coreProperties>
</file>